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4272" r:id="rId1"/>
    <p:sldMasterId id="2147484275" r:id="rId2"/>
    <p:sldMasterId id="2147484298" r:id="rId3"/>
    <p:sldMasterId id="2147484437" r:id="rId4"/>
    <p:sldMasterId id="2147486462" r:id="rId5"/>
    <p:sldMasterId id="2147486694" r:id="rId6"/>
  </p:sldMasterIdLst>
  <p:notesMasterIdLst>
    <p:notesMasterId r:id="rId28"/>
  </p:notesMasterIdLst>
  <p:handoutMasterIdLst>
    <p:handoutMasterId r:id="rId29"/>
  </p:handoutMasterIdLst>
  <p:sldIdLst>
    <p:sldId id="256" r:id="rId7"/>
    <p:sldId id="898" r:id="rId8"/>
    <p:sldId id="892" r:id="rId9"/>
    <p:sldId id="926" r:id="rId10"/>
    <p:sldId id="912" r:id="rId11"/>
    <p:sldId id="927" r:id="rId12"/>
    <p:sldId id="913" r:id="rId13"/>
    <p:sldId id="915" r:id="rId14"/>
    <p:sldId id="914" r:id="rId15"/>
    <p:sldId id="917" r:id="rId16"/>
    <p:sldId id="916" r:id="rId17"/>
    <p:sldId id="918" r:id="rId18"/>
    <p:sldId id="923" r:id="rId19"/>
    <p:sldId id="924" r:id="rId20"/>
    <p:sldId id="919" r:id="rId21"/>
    <p:sldId id="921" r:id="rId22"/>
    <p:sldId id="920" r:id="rId23"/>
    <p:sldId id="922" r:id="rId24"/>
    <p:sldId id="928" r:id="rId25"/>
    <p:sldId id="925" r:id="rId26"/>
    <p:sldId id="865" r:id="rId27"/>
  </p:sldIdLst>
  <p:sldSz cx="9144000" cy="6858000" type="screen4x3"/>
  <p:notesSz cx="6858000" cy="97377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048"/>
    <a:srgbClr val="006699"/>
    <a:srgbClr val="006400"/>
    <a:srgbClr val="003300"/>
    <a:srgbClr val="000066"/>
    <a:srgbClr val="E4EDF8"/>
    <a:srgbClr val="C2C2C2"/>
    <a:srgbClr val="A1A1A1"/>
    <a:srgbClr val="482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196" autoAdjust="0"/>
    <p:restoredTop sz="94688" autoAdjust="0"/>
  </p:normalViewPr>
  <p:slideViewPr>
    <p:cSldViewPr>
      <p:cViewPr varScale="1">
        <p:scale>
          <a:sx n="77" d="100"/>
          <a:sy n="77" d="100"/>
        </p:scale>
        <p:origin x="77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>
            <a:extLst>
              <a:ext uri="{FF2B5EF4-FFF2-40B4-BE49-F238E27FC236}">
                <a16:creationId xmlns:a16="http://schemas.microsoft.com/office/drawing/2014/main" id="{9F750526-AC94-4114-9A8C-12961BA5976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3315" name="Rectangle 3">
            <a:extLst>
              <a:ext uri="{FF2B5EF4-FFF2-40B4-BE49-F238E27FC236}">
                <a16:creationId xmlns:a16="http://schemas.microsoft.com/office/drawing/2014/main" id="{9787940A-9251-4EE6-8680-E449956381E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73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6DB288A-9BA5-4E83-862E-E041C96677CA}" type="datetimeFigureOut">
              <a:rPr lang="pt-BR"/>
              <a:pPr>
                <a:defRPr/>
              </a:pPr>
              <a:t>15/01/2019</a:t>
            </a:fld>
            <a:endParaRPr lang="pt-BR"/>
          </a:p>
        </p:txBody>
      </p:sp>
      <p:sp>
        <p:nvSpPr>
          <p:cNvPr id="653316" name="Rectangle 4">
            <a:extLst>
              <a:ext uri="{FF2B5EF4-FFF2-40B4-BE49-F238E27FC236}">
                <a16:creationId xmlns:a16="http://schemas.microsoft.com/office/drawing/2014/main" id="{5DD188A4-1891-4BB2-A3E9-9005630A437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48775"/>
            <a:ext cx="2971800" cy="4873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3317" name="Rectangle 5">
            <a:extLst>
              <a:ext uri="{FF2B5EF4-FFF2-40B4-BE49-F238E27FC236}">
                <a16:creationId xmlns:a16="http://schemas.microsoft.com/office/drawing/2014/main" id="{FD599EA5-30C4-4FCF-B40C-F37A9F8C38B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48775"/>
            <a:ext cx="2971800" cy="4873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14C16E2-A0C5-4DE0-B955-5E569A48DCE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8C2C89-7C45-4DF4-86D0-A16598F1C9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CB8592-12FD-4BA3-BF9F-19B6BD2660C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fld id="{742795C1-6827-413A-AFA0-F93E06227BBE}" type="datetimeFigureOut">
              <a:rPr lang="pt-BR"/>
              <a:pPr>
                <a:defRPr/>
              </a:pPr>
              <a:t>15/01/2019</a:t>
            </a:fld>
            <a:endParaRPr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17165CE-511D-4BCC-A8FC-4C9B8A94E2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30250"/>
            <a:ext cx="4868862" cy="3651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A01A9D0-2E7B-4697-84E6-1D72483FB7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625975"/>
            <a:ext cx="5486400" cy="43815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 noProof="0"/>
              <a:t>Clique para 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46C054-2437-41A7-888A-358EE85B7B1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2487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610898-87CA-4E02-AA0C-650106AF91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248775"/>
            <a:ext cx="2971800" cy="4873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DD7B3F4-603D-4A02-BF6F-88A241174D0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5FFFD703-7DAE-46F7-9072-8A1047FDF3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0BEC4A40-AEA4-4DE5-86AA-078D094534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altLang="pt-BR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11357FDA-A34B-475C-A12D-E1AFB01F3D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92DE73-9CA4-4848-A47D-9D9F9DCDE0F2}" type="slidenum">
              <a:rPr lang="pt-BR" altLang="pt-BR" sz="1200" smtClean="0">
                <a:latin typeface="Calibri" panose="020F0502020204030204" pitchFamily="34" charset="0"/>
              </a:rPr>
              <a:pPr/>
              <a:t>1</a:t>
            </a:fld>
            <a:endParaRPr lang="pt-BR" altLang="pt-BR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>
            <a:extLst>
              <a:ext uri="{FF2B5EF4-FFF2-40B4-BE49-F238E27FC236}">
                <a16:creationId xmlns:a16="http://schemas.microsoft.com/office/drawing/2014/main" id="{50321690-C29E-410B-8F81-78FEDAB11F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ço Reservado para Anotações 2">
            <a:extLst>
              <a:ext uri="{FF2B5EF4-FFF2-40B4-BE49-F238E27FC236}">
                <a16:creationId xmlns:a16="http://schemas.microsoft.com/office/drawing/2014/main" id="{01EDEBB5-4D42-4AE9-A7A6-FCF4637C05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pt-BR"/>
          </a:p>
        </p:txBody>
      </p:sp>
      <p:sp>
        <p:nvSpPr>
          <p:cNvPr id="41988" name="Espaço Reservado para Número de Slide 3">
            <a:extLst>
              <a:ext uri="{FF2B5EF4-FFF2-40B4-BE49-F238E27FC236}">
                <a16:creationId xmlns:a16="http://schemas.microsoft.com/office/drawing/2014/main" id="{08072FCC-B64C-40E5-9A80-C005A75CBE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C66269-3FC5-467B-BCB8-560FF0174C34}" type="slidenum">
              <a:rPr lang="pt-BR" altLang="pt-BR" sz="1200" smtClean="0">
                <a:latin typeface="Calibri" panose="020F0502020204030204" pitchFamily="34" charset="0"/>
              </a:rPr>
              <a:pPr/>
              <a:t>3</a:t>
            </a:fld>
            <a:endParaRPr lang="pt-BR" altLang="pt-BR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B4C9BCBB-1FA8-4EDC-9C41-6FE240B56A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870E1-657A-414B-A872-AA67141A473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6409748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52C51F57-716C-4AA7-AD04-6E47A8017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135BB-2F15-4122-9D90-C4E0F5E78B9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0004449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78625" y="188913"/>
            <a:ext cx="2222500" cy="604837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07950" y="188913"/>
            <a:ext cx="6518275" cy="604837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0F00FEEA-8A5C-44E6-860B-41AE0214B1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8B7C7-781D-4C51-AC4D-B7161ADF278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4816814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Número de Slide 28">
            <a:extLst>
              <a:ext uri="{FF2B5EF4-FFF2-40B4-BE49-F238E27FC236}">
                <a16:creationId xmlns:a16="http://schemas.microsoft.com/office/drawing/2014/main" id="{254F6A7D-D6A2-4E75-BF3B-6B5D322E3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C1CFB-44EE-4974-84DF-FBC4FE836584}" type="slidenum">
              <a:rPr lang="pt-BR" altLang="pt-BR"/>
              <a:pPr>
                <a:defRPr/>
              </a:pPr>
              <a:t>‹nº›</a:t>
            </a:fld>
            <a:endParaRPr lang="pt-BR" altLang="pt-BR">
              <a:solidFill>
                <a:srgbClr val="AFA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270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28">
            <a:extLst>
              <a:ext uri="{FF2B5EF4-FFF2-40B4-BE49-F238E27FC236}">
                <a16:creationId xmlns:a16="http://schemas.microsoft.com/office/drawing/2014/main" id="{D1A9BEFC-7BC3-41B7-B1C2-4484A1E809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EAD0E-D611-4FFE-A5BE-65B91E80DEFB}" type="slidenum">
              <a:rPr lang="pt-BR" altLang="pt-BR"/>
              <a:pPr>
                <a:defRPr/>
              </a:pPr>
              <a:t>‹nº›</a:t>
            </a:fld>
            <a:endParaRPr lang="pt-BR" altLang="pt-BR">
              <a:solidFill>
                <a:srgbClr val="AFA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552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Número de Slide 28">
            <a:extLst>
              <a:ext uri="{FF2B5EF4-FFF2-40B4-BE49-F238E27FC236}">
                <a16:creationId xmlns:a16="http://schemas.microsoft.com/office/drawing/2014/main" id="{FD2C3853-A25C-4BA1-BEA1-9779DC7B34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9CE53-1B57-4777-AB88-08F3FA80BB37}" type="slidenum">
              <a:rPr lang="pt-BR" altLang="pt-BR"/>
              <a:pPr>
                <a:defRPr/>
              </a:pPr>
              <a:t>‹nº›</a:t>
            </a:fld>
            <a:endParaRPr lang="pt-BR" altLang="pt-BR">
              <a:solidFill>
                <a:srgbClr val="AFA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20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0825" y="1593850"/>
            <a:ext cx="4208463" cy="45720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11688" y="1593850"/>
            <a:ext cx="4208462" cy="45720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Número de Slide 28">
            <a:extLst>
              <a:ext uri="{FF2B5EF4-FFF2-40B4-BE49-F238E27FC236}">
                <a16:creationId xmlns:a16="http://schemas.microsoft.com/office/drawing/2014/main" id="{CE476CEE-6D57-42B2-949A-603ABF9740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585D1-5D40-4E02-A0DF-E428AB2EC78B}" type="slidenum">
              <a:rPr lang="pt-BR" altLang="pt-BR"/>
              <a:pPr>
                <a:defRPr/>
              </a:pPr>
              <a:t>‹nº›</a:t>
            </a:fld>
            <a:endParaRPr lang="pt-BR" altLang="pt-BR">
              <a:solidFill>
                <a:srgbClr val="AFA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149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Número de Slide 28">
            <a:extLst>
              <a:ext uri="{FF2B5EF4-FFF2-40B4-BE49-F238E27FC236}">
                <a16:creationId xmlns:a16="http://schemas.microsoft.com/office/drawing/2014/main" id="{4F34463C-5BD6-4828-A181-63813AA9C4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465F5-0607-4A70-935A-CA337D255040}" type="slidenum">
              <a:rPr lang="pt-BR" altLang="pt-BR"/>
              <a:pPr>
                <a:defRPr/>
              </a:pPr>
              <a:t>‹nº›</a:t>
            </a:fld>
            <a:endParaRPr lang="pt-BR" altLang="pt-BR">
              <a:solidFill>
                <a:srgbClr val="AFA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057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Número de Slide 28">
            <a:extLst>
              <a:ext uri="{FF2B5EF4-FFF2-40B4-BE49-F238E27FC236}">
                <a16:creationId xmlns:a16="http://schemas.microsoft.com/office/drawing/2014/main" id="{F0D44BE1-0737-4138-A412-3DEEEFEF2C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55633-1A2B-4EA0-9D7A-8A86368FA08F}" type="slidenum">
              <a:rPr lang="pt-BR" altLang="pt-BR"/>
              <a:pPr>
                <a:defRPr/>
              </a:pPr>
              <a:t>‹nº›</a:t>
            </a:fld>
            <a:endParaRPr lang="pt-BR" altLang="pt-BR">
              <a:solidFill>
                <a:srgbClr val="AFA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847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28">
            <a:extLst>
              <a:ext uri="{FF2B5EF4-FFF2-40B4-BE49-F238E27FC236}">
                <a16:creationId xmlns:a16="http://schemas.microsoft.com/office/drawing/2014/main" id="{55F94594-C470-47BB-AADE-FEA3C72AE0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84A25-B2B4-4473-A517-0AE9F77F885A}" type="slidenum">
              <a:rPr lang="pt-BR" altLang="pt-BR"/>
              <a:pPr>
                <a:defRPr/>
              </a:pPr>
              <a:t>‹nº›</a:t>
            </a:fld>
            <a:endParaRPr lang="pt-BR" altLang="pt-BR">
              <a:solidFill>
                <a:srgbClr val="AFA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949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Número de Slide 28">
            <a:extLst>
              <a:ext uri="{FF2B5EF4-FFF2-40B4-BE49-F238E27FC236}">
                <a16:creationId xmlns:a16="http://schemas.microsoft.com/office/drawing/2014/main" id="{091BFDFB-BE28-42B8-8A23-DE38BEC543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DDFF4-82F8-49FE-9CC9-9D42C7E96518}" type="slidenum">
              <a:rPr lang="pt-BR" altLang="pt-BR"/>
              <a:pPr>
                <a:defRPr/>
              </a:pPr>
              <a:t>‹nº›</a:t>
            </a:fld>
            <a:endParaRPr lang="pt-BR" altLang="pt-BR">
              <a:solidFill>
                <a:srgbClr val="AFA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179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DD248D85-E5B2-49EE-8366-E63B17E0C9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066B9-2C42-4469-A157-4D5A738EE60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9933977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Número de Slide 28">
            <a:extLst>
              <a:ext uri="{FF2B5EF4-FFF2-40B4-BE49-F238E27FC236}">
                <a16:creationId xmlns:a16="http://schemas.microsoft.com/office/drawing/2014/main" id="{13434F2A-AB1F-4A49-8247-0D67CEAB96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DE838-E0CF-4E8B-936C-B46A734A9D29}" type="slidenum">
              <a:rPr lang="pt-BR" altLang="pt-BR"/>
              <a:pPr>
                <a:defRPr/>
              </a:pPr>
              <a:t>‹nº›</a:t>
            </a:fld>
            <a:endParaRPr lang="pt-BR" altLang="pt-BR">
              <a:solidFill>
                <a:srgbClr val="AFA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1045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28">
            <a:extLst>
              <a:ext uri="{FF2B5EF4-FFF2-40B4-BE49-F238E27FC236}">
                <a16:creationId xmlns:a16="http://schemas.microsoft.com/office/drawing/2014/main" id="{8ABEA42E-31E7-422A-A9A1-9775CE4363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7FF06-4E5E-4F6E-B536-DEE6B9B08A45}" type="slidenum">
              <a:rPr lang="pt-BR" altLang="pt-BR"/>
              <a:pPr>
                <a:defRPr/>
              </a:pPr>
              <a:t>‹nº›</a:t>
            </a:fld>
            <a:endParaRPr lang="pt-BR" altLang="pt-BR">
              <a:solidFill>
                <a:srgbClr val="AFA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1513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32588" y="274638"/>
            <a:ext cx="2160587" cy="589121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0825" y="274638"/>
            <a:ext cx="6329363" cy="5891212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28">
            <a:extLst>
              <a:ext uri="{FF2B5EF4-FFF2-40B4-BE49-F238E27FC236}">
                <a16:creationId xmlns:a16="http://schemas.microsoft.com/office/drawing/2014/main" id="{45F0FC9E-8E76-49ED-9B67-41E3C4251F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A6F9F-0716-4DA6-BB27-41691B687A0C}" type="slidenum">
              <a:rPr lang="pt-BR" altLang="pt-BR"/>
              <a:pPr>
                <a:defRPr/>
              </a:pPr>
              <a:t>‹nº›</a:t>
            </a:fld>
            <a:endParaRPr lang="pt-BR" altLang="pt-BR">
              <a:solidFill>
                <a:srgbClr val="AFA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658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4C1DE52F-2DAD-4B82-A1CC-DCC19A660F9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 useBgFill="1">
        <p:nvSpPr>
          <p:cNvPr id="5" name="Retângulo de cantos arredondados 4">
            <a:extLst>
              <a:ext uri="{FF2B5EF4-FFF2-40B4-BE49-F238E27FC236}">
                <a16:creationId xmlns:a16="http://schemas.microsoft.com/office/drawing/2014/main" id="{72A96745-A308-40C7-A781-4C07A95515C2}"/>
              </a:ext>
            </a:extLst>
          </p:cNvPr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F1FD3B3-872C-4CE4-9E34-AB3452EB2E21}"/>
              </a:ext>
            </a:extLst>
          </p:cNvPr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DA6DE30-6398-4BAA-8BA4-E2CB76570DE6}"/>
              </a:ext>
            </a:extLst>
          </p:cNvPr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4F0FB1B-2F5C-4865-BA31-28DA9761A6E9}"/>
              </a:ext>
            </a:extLst>
          </p:cNvPr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1" name="Espaço Reservado para Rodapé 16">
            <a:extLst>
              <a:ext uri="{FF2B5EF4-FFF2-40B4-BE49-F238E27FC236}">
                <a16:creationId xmlns:a16="http://schemas.microsoft.com/office/drawing/2014/main" id="{B3BE1F64-3C0B-4ACA-B1AC-1C5D5AB3A0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7419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1085B0B-B57D-499C-9275-F06FAE55C92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 useBgFill="1">
        <p:nvSpPr>
          <p:cNvPr id="5" name="Retângulo de cantos arredondados 4">
            <a:extLst>
              <a:ext uri="{FF2B5EF4-FFF2-40B4-BE49-F238E27FC236}">
                <a16:creationId xmlns:a16="http://schemas.microsoft.com/office/drawing/2014/main" id="{82116CD3-3E02-477E-AE10-5F51FC44CF56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1A797DD-60F3-4ADC-98CB-A2452BF9E8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04250" y="6381750"/>
            <a:ext cx="360363" cy="312738"/>
          </a:xfrm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634B2418-10EE-46C4-AB73-2BDE1B2B558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822261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5C4501D-30F0-4467-BAE2-88C486904E0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 useBgFill="1">
        <p:nvSpPr>
          <p:cNvPr id="5" name="Retângulo de cantos arredondados 4">
            <a:extLst>
              <a:ext uri="{FF2B5EF4-FFF2-40B4-BE49-F238E27FC236}">
                <a16:creationId xmlns:a16="http://schemas.microsoft.com/office/drawing/2014/main" id="{90D9031E-AE23-4938-9F47-056034728B59}"/>
              </a:ext>
            </a:extLst>
          </p:cNvPr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FD8D5EC-B5C0-488B-8B7C-A05DD821E6C2}"/>
              </a:ext>
            </a:extLst>
          </p:cNvPr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2F5F3961-34AB-4F74-8709-5D23A84EF9F1}"/>
              </a:ext>
            </a:extLst>
          </p:cNvPr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29000BA-65DD-400B-9A89-85ACB4605F02}"/>
              </a:ext>
            </a:extLst>
          </p:cNvPr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9" name="Espaço Reservado para Data 3">
            <a:extLst>
              <a:ext uri="{FF2B5EF4-FFF2-40B4-BE49-F238E27FC236}">
                <a16:creationId xmlns:a16="http://schemas.microsoft.com/office/drawing/2014/main" id="{3CF828D5-C220-4BDD-9864-F3863B74AE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anchor="ctr" anchorCtr="0"/>
          <a:lstStyle>
            <a:lvl1pPr algn="r" eaLnBrk="1" hangingPunct="1">
              <a:defRPr sz="1400">
                <a:solidFill>
                  <a:schemeClr val="bg2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Rodapé 4">
            <a:extLst>
              <a:ext uri="{FF2B5EF4-FFF2-40B4-BE49-F238E27FC236}">
                <a16:creationId xmlns:a16="http://schemas.microsoft.com/office/drawing/2014/main" id="{E0613E60-5677-477C-897D-1D0E5946F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Espaço Reservado para Número de Slide 5">
            <a:extLst>
              <a:ext uri="{FF2B5EF4-FFF2-40B4-BE49-F238E27FC236}">
                <a16:creationId xmlns:a16="http://schemas.microsoft.com/office/drawing/2014/main" id="{C7217B6A-7DA1-4DA0-8CFF-08CBAAB4B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B499AB60-9049-457E-BB9B-6668D6896E81}" type="slidenum">
              <a:rPr lang="pt-BR" altLang="pt-BR"/>
              <a:pPr>
                <a:defRPr/>
              </a:pPr>
              <a:t>‹nº›</a:t>
            </a:fld>
            <a:endParaRPr lang="pt-BR" altLang="pt-BR">
              <a:solidFill>
                <a:srgbClr val="AFA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094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40F6ADCC-FC04-4CB7-8957-0B66358BC7B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 useBgFill="1">
        <p:nvSpPr>
          <p:cNvPr id="8" name="Retângulo de cantos arredondados 4">
            <a:extLst>
              <a:ext uri="{FF2B5EF4-FFF2-40B4-BE49-F238E27FC236}">
                <a16:creationId xmlns:a16="http://schemas.microsoft.com/office/drawing/2014/main" id="{B9E59497-A078-4732-9522-1106F67533BC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9" name="Espaço Reservado para Data 6">
            <a:extLst>
              <a:ext uri="{FF2B5EF4-FFF2-40B4-BE49-F238E27FC236}">
                <a16:creationId xmlns:a16="http://schemas.microsoft.com/office/drawing/2014/main" id="{972A7687-54AF-4C13-89ED-437EC2F44F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anchor="ctr" anchorCtr="0"/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Rodapé 7">
            <a:extLst>
              <a:ext uri="{FF2B5EF4-FFF2-40B4-BE49-F238E27FC236}">
                <a16:creationId xmlns:a16="http://schemas.microsoft.com/office/drawing/2014/main" id="{19F3F652-3AB6-44BE-B8A7-593F77589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" name="Espaço Reservado para Número de Slide 8">
            <a:extLst>
              <a:ext uri="{FF2B5EF4-FFF2-40B4-BE49-F238E27FC236}">
                <a16:creationId xmlns:a16="http://schemas.microsoft.com/office/drawing/2014/main" id="{4CF01AE4-2211-484A-9CE0-B57256465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166656E8-4EE9-471A-87A2-70096DD875D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703523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3370A96-ED3B-493D-B7C6-7797B48306D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 useBgFill="1">
        <p:nvSpPr>
          <p:cNvPr id="3" name="Retângulo de cantos arredondados 4">
            <a:extLst>
              <a:ext uri="{FF2B5EF4-FFF2-40B4-BE49-F238E27FC236}">
                <a16:creationId xmlns:a16="http://schemas.microsoft.com/office/drawing/2014/main" id="{53C7D552-B14E-4223-B7AF-A18AE9531EA3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4" name="Espaço Reservado para Data 1">
            <a:extLst>
              <a:ext uri="{FF2B5EF4-FFF2-40B4-BE49-F238E27FC236}">
                <a16:creationId xmlns:a16="http://schemas.microsoft.com/office/drawing/2014/main" id="{CC590EF9-7EFA-4614-8F5E-9B816C7F83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anchor="ctr" anchorCtr="0"/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208734C0-644E-4852-9BEA-95290E448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3">
            <a:extLst>
              <a:ext uri="{FF2B5EF4-FFF2-40B4-BE49-F238E27FC236}">
                <a16:creationId xmlns:a16="http://schemas.microsoft.com/office/drawing/2014/main" id="{3A5972CC-5CAE-4B44-BCCF-EA5A388BA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309024EC-E6A4-404C-83DD-5CA84FE3070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125737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846F5551-94EE-4383-9E94-B60A56E38A8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 useBgFill="1">
        <p:nvSpPr>
          <p:cNvPr id="6" name="Retângulo de cantos arredondados 4">
            <a:extLst>
              <a:ext uri="{FF2B5EF4-FFF2-40B4-BE49-F238E27FC236}">
                <a16:creationId xmlns:a16="http://schemas.microsoft.com/office/drawing/2014/main" id="{D5D45A44-DFE7-43FC-A5A9-4049B57D1E43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C2EB7BF-9A29-4294-8D22-3AD7027B5B8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 useBgFill="1">
        <p:nvSpPr>
          <p:cNvPr id="8" name="Retângulo de cantos arredondados 6">
            <a:extLst>
              <a:ext uri="{FF2B5EF4-FFF2-40B4-BE49-F238E27FC236}">
                <a16:creationId xmlns:a16="http://schemas.microsoft.com/office/drawing/2014/main" id="{326EDA5E-B4E9-42DF-B1D9-097DD822FB30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9" name="Espaço Reservado para Data 4">
            <a:extLst>
              <a:ext uri="{FF2B5EF4-FFF2-40B4-BE49-F238E27FC236}">
                <a16:creationId xmlns:a16="http://schemas.microsoft.com/office/drawing/2014/main" id="{CE96A1C4-4121-4829-8ED6-B11EA29C99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anchor="ctr" anchorCtr="0"/>
          <a:lstStyle>
            <a:lvl1pPr algn="r" eaLnBrk="1" hangingPunct="1">
              <a:defRPr sz="1400">
                <a:solidFill>
                  <a:schemeClr val="bg2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Rodapé 5">
            <a:extLst>
              <a:ext uri="{FF2B5EF4-FFF2-40B4-BE49-F238E27FC236}">
                <a16:creationId xmlns:a16="http://schemas.microsoft.com/office/drawing/2014/main" id="{35B0ED2E-5968-4FCA-9785-DB90FAE14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" name="Espaço Reservado para Número de Slide 6">
            <a:extLst>
              <a:ext uri="{FF2B5EF4-FFF2-40B4-BE49-F238E27FC236}">
                <a16:creationId xmlns:a16="http://schemas.microsoft.com/office/drawing/2014/main" id="{E6056D4F-C9CF-4507-A6DB-1CDB4AA1A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12C6DF56-99B4-4173-96BD-B99667E47F1F}" type="slidenum">
              <a:rPr lang="pt-BR" altLang="pt-BR"/>
              <a:pPr>
                <a:defRPr/>
              </a:pPr>
              <a:t>‹nº›</a:t>
            </a:fld>
            <a:endParaRPr lang="pt-BR" altLang="pt-BR">
              <a:solidFill>
                <a:srgbClr val="AFA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27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B00947ED-6C62-45D2-A561-88F461B4F42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 useBgFill="1">
        <p:nvSpPr>
          <p:cNvPr id="6" name="Retângulo de cantos arredondados 4">
            <a:extLst>
              <a:ext uri="{FF2B5EF4-FFF2-40B4-BE49-F238E27FC236}">
                <a16:creationId xmlns:a16="http://schemas.microsoft.com/office/drawing/2014/main" id="{783E7C13-3E63-4F41-951C-6D6975FD2F07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CB89C5A-F72D-4E37-89A2-72A9E6BC2F09}"/>
              </a:ext>
            </a:extLst>
          </p:cNvPr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4185F75-5853-490F-A495-EF9651157CA1}"/>
              </a:ext>
            </a:extLst>
          </p:cNvPr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5026E50-258D-42D7-ACE2-F874D8F3E6DA}"/>
              </a:ext>
            </a:extLst>
          </p:cNvPr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10" name="Espaço Reservado para Data 4">
            <a:extLst>
              <a:ext uri="{FF2B5EF4-FFF2-40B4-BE49-F238E27FC236}">
                <a16:creationId xmlns:a16="http://schemas.microsoft.com/office/drawing/2014/main" id="{28B92643-88B7-4F4D-A1E1-CB629774A1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anchor="ctr" anchorCtr="0"/>
          <a:lstStyle>
            <a:lvl1pPr algn="r" eaLnBrk="1" hangingPunct="1">
              <a:defRPr sz="1400">
                <a:solidFill>
                  <a:schemeClr val="bg2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Espaço Reservado para Rodapé 5">
            <a:extLst>
              <a:ext uri="{FF2B5EF4-FFF2-40B4-BE49-F238E27FC236}">
                <a16:creationId xmlns:a16="http://schemas.microsoft.com/office/drawing/2014/main" id="{FFE8A405-D287-4756-AF66-77962E572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" name="Espaço Reservado para Número de Slide 6">
            <a:extLst>
              <a:ext uri="{FF2B5EF4-FFF2-40B4-BE49-F238E27FC236}">
                <a16:creationId xmlns:a16="http://schemas.microsoft.com/office/drawing/2014/main" id="{C5BA7D9F-B7F9-4EFB-9055-3BF186620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DBE994E4-7995-4548-BB2D-A526D1171CDC}" type="slidenum">
              <a:rPr lang="pt-BR" altLang="pt-BR"/>
              <a:pPr>
                <a:defRPr/>
              </a:pPr>
              <a:t>‹nº›</a:t>
            </a:fld>
            <a:endParaRPr lang="pt-BR" altLang="pt-BR">
              <a:solidFill>
                <a:srgbClr val="AFA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5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C2203954-F203-4558-878A-11CF4F59FA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18D49-82BE-4389-868C-57A28BC46A1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9284110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AF3A83E-12C6-46F5-9DB1-2E75A333BA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7A13598-3B95-467A-B4F8-90CDB8285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9F6D9C3-A976-4D7C-A4DF-7D836DB27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936F2B36-500D-47F1-905E-00570D8A091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669291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F5532380-FACE-43FB-9B6C-2DEEF938A49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 useBgFill="1">
        <p:nvSpPr>
          <p:cNvPr id="5" name="Retângulo de cantos arredondados 4">
            <a:extLst>
              <a:ext uri="{FF2B5EF4-FFF2-40B4-BE49-F238E27FC236}">
                <a16:creationId xmlns:a16="http://schemas.microsoft.com/office/drawing/2014/main" id="{42AC28A1-750C-4566-A07E-CF4AAB1EB621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Data 3">
            <a:extLst>
              <a:ext uri="{FF2B5EF4-FFF2-40B4-BE49-F238E27FC236}">
                <a16:creationId xmlns:a16="http://schemas.microsoft.com/office/drawing/2014/main" id="{24A76B02-9009-4244-B2CB-CFE889805A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anchor="ctr" anchorCtr="0"/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Rodapé 4">
            <a:extLst>
              <a:ext uri="{FF2B5EF4-FFF2-40B4-BE49-F238E27FC236}">
                <a16:creationId xmlns:a16="http://schemas.microsoft.com/office/drawing/2014/main" id="{63DF85C9-C434-48B3-B4C5-34F86F805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>
            <a:extLst>
              <a:ext uri="{FF2B5EF4-FFF2-40B4-BE49-F238E27FC236}">
                <a16:creationId xmlns:a16="http://schemas.microsoft.com/office/drawing/2014/main" id="{1F01CCAD-566C-45D2-9D41-3B29B736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429FD999-B955-4974-8B3D-F42167C42F0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322420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B20F804F-33C4-4142-A5CC-BC49B8C8708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5" name="Retângulo de cantos arredondados 7">
            <a:extLst>
              <a:ext uri="{FF2B5EF4-FFF2-40B4-BE49-F238E27FC236}">
                <a16:creationId xmlns:a16="http://schemas.microsoft.com/office/drawing/2014/main" id="{03CCF653-564F-479B-B62F-5EC72D85B96A}"/>
              </a:ext>
            </a:extLst>
          </p:cNvPr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928F1BB-D636-4B8B-8A10-97468F752838}"/>
              </a:ext>
            </a:extLst>
          </p:cNvPr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4CC9D89-D25D-4CBC-A17C-5BD9D3423130}"/>
              </a:ext>
            </a:extLst>
          </p:cNvPr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C10D4E62-AE85-491B-9B11-99958091156A}"/>
              </a:ext>
            </a:extLst>
          </p:cNvPr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1" name="Espaço Reservado para Rodapé 16">
            <a:extLst>
              <a:ext uri="{FF2B5EF4-FFF2-40B4-BE49-F238E27FC236}">
                <a16:creationId xmlns:a16="http://schemas.microsoft.com/office/drawing/2014/main" id="{E3BF5A39-C467-40B4-8495-81CCFC585C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2400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D1DA3184-A21B-49A6-8664-228184B9680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5" name="Retângulo de cantos arredondados 7">
            <a:extLst>
              <a:ext uri="{FF2B5EF4-FFF2-40B4-BE49-F238E27FC236}">
                <a16:creationId xmlns:a16="http://schemas.microsoft.com/office/drawing/2014/main" id="{B9DD1DC7-D5A5-4C60-8E55-F03C4B7A5621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70A2718-68F8-44A3-B0A7-D6D6736F9E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04250" y="6381750"/>
            <a:ext cx="360363" cy="312738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915E8E7-8992-4FB1-8C25-37194E5B484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130914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43A73C6-A3E0-4179-95E4-0E0DC276834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5" name="Retângulo de cantos arredondados 7">
            <a:extLst>
              <a:ext uri="{FF2B5EF4-FFF2-40B4-BE49-F238E27FC236}">
                <a16:creationId xmlns:a16="http://schemas.microsoft.com/office/drawing/2014/main" id="{6B66A065-D7EE-4F79-8A56-3AC674396264}"/>
              </a:ext>
            </a:extLst>
          </p:cNvPr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31D3E74-6A6C-485B-9787-79CFD1532417}"/>
              </a:ext>
            </a:extLst>
          </p:cNvPr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E07CB19-9F26-4251-8CF4-5CF1B8F5017C}"/>
              </a:ext>
            </a:extLst>
          </p:cNvPr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5E8B6F0-23A1-4AC7-9705-4DE7BB8DFD2C}"/>
              </a:ext>
            </a:extLst>
          </p:cNvPr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9" name="Espaço Reservado para Data 3">
            <a:extLst>
              <a:ext uri="{FF2B5EF4-FFF2-40B4-BE49-F238E27FC236}">
                <a16:creationId xmlns:a16="http://schemas.microsoft.com/office/drawing/2014/main" id="{23540844-5C84-4447-B004-A1E847D99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rgbClr val="EEECE1">
                    <a:shade val="50000"/>
                  </a:srgb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Rodapé 4">
            <a:extLst>
              <a:ext uri="{FF2B5EF4-FFF2-40B4-BE49-F238E27FC236}">
                <a16:creationId xmlns:a16="http://schemas.microsoft.com/office/drawing/2014/main" id="{BB6F91F6-B5C5-475A-A55B-57EAD5B66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Espaço Reservado para Número de Slide 5">
            <a:extLst>
              <a:ext uri="{FF2B5EF4-FFF2-40B4-BE49-F238E27FC236}">
                <a16:creationId xmlns:a16="http://schemas.microsoft.com/office/drawing/2014/main" id="{9C5E182A-A778-4BE0-BD63-AE8D8EA77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75C0E7C-F43E-4A17-85F0-3B607E4111A7}" type="slidenum">
              <a:rPr lang="pt-BR" altLang="pt-BR"/>
              <a:pPr>
                <a:defRPr/>
              </a:pPr>
              <a:t>‹nº›</a:t>
            </a:fld>
            <a:endParaRPr lang="pt-BR" altLang="pt-BR">
              <a:solidFill>
                <a:srgbClr val="AFA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536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BF2487CC-AB0B-46F0-831A-F4B469A8084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8" name="Retângulo de cantos arredondados 7">
            <a:extLst>
              <a:ext uri="{FF2B5EF4-FFF2-40B4-BE49-F238E27FC236}">
                <a16:creationId xmlns:a16="http://schemas.microsoft.com/office/drawing/2014/main" id="{C2758CA8-0568-4DFB-A5CD-7038BD098B44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9" name="Espaço Reservado para Data 6">
            <a:extLst>
              <a:ext uri="{FF2B5EF4-FFF2-40B4-BE49-F238E27FC236}">
                <a16:creationId xmlns:a16="http://schemas.microsoft.com/office/drawing/2014/main" id="{5EFF8430-38EB-44F5-A218-48745E7C9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Rodapé 7">
            <a:extLst>
              <a:ext uri="{FF2B5EF4-FFF2-40B4-BE49-F238E27FC236}">
                <a16:creationId xmlns:a16="http://schemas.microsoft.com/office/drawing/2014/main" id="{26F6F85B-6DBD-4E54-8DB6-AB60C8E3A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" name="Espaço Reservado para Número de Slide 8">
            <a:extLst>
              <a:ext uri="{FF2B5EF4-FFF2-40B4-BE49-F238E27FC236}">
                <a16:creationId xmlns:a16="http://schemas.microsoft.com/office/drawing/2014/main" id="{80212932-554D-4AC6-B199-295A30E44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03777A4-BCFE-4E01-856A-D1238468BEC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362269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1482ABC-EABB-4BAA-AC32-3A8036BC4C0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3" name="Retângulo de cantos arredondados 7">
            <a:extLst>
              <a:ext uri="{FF2B5EF4-FFF2-40B4-BE49-F238E27FC236}">
                <a16:creationId xmlns:a16="http://schemas.microsoft.com/office/drawing/2014/main" id="{881DAC13-653C-41BB-94D8-7A31CF5F0792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Espaço Reservado para Data 1">
            <a:extLst>
              <a:ext uri="{FF2B5EF4-FFF2-40B4-BE49-F238E27FC236}">
                <a16:creationId xmlns:a16="http://schemas.microsoft.com/office/drawing/2014/main" id="{503986C1-69C7-423D-9BF1-4F842744A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E594764A-302C-4D99-BB23-7BA27CC96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3">
            <a:extLst>
              <a:ext uri="{FF2B5EF4-FFF2-40B4-BE49-F238E27FC236}">
                <a16:creationId xmlns:a16="http://schemas.microsoft.com/office/drawing/2014/main" id="{93AFFA38-EE16-485F-94AD-3A954B1E8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CC5C13F-76B2-4870-9838-DDDC6EE6DC3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451835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D6B9BAA1-DCC4-4F81-AE48-C21F933CB13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6" name="Retângulo de cantos arredondados 7">
            <a:extLst>
              <a:ext uri="{FF2B5EF4-FFF2-40B4-BE49-F238E27FC236}">
                <a16:creationId xmlns:a16="http://schemas.microsoft.com/office/drawing/2014/main" id="{164BAC64-9573-4590-8D09-AC36123AC334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37CE8CE-33FE-4288-97F1-7BF988FC302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8" name="Retângulo de cantos arredondados 12">
            <a:extLst>
              <a:ext uri="{FF2B5EF4-FFF2-40B4-BE49-F238E27FC236}">
                <a16:creationId xmlns:a16="http://schemas.microsoft.com/office/drawing/2014/main" id="{8086ECB7-D944-46CF-B4FA-54FF56E82245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9" name="Espaço Reservado para Data 4">
            <a:extLst>
              <a:ext uri="{FF2B5EF4-FFF2-40B4-BE49-F238E27FC236}">
                <a16:creationId xmlns:a16="http://schemas.microsoft.com/office/drawing/2014/main" id="{03BEAD4C-45D5-4F2F-A5AA-974DA11C8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rgbClr val="EEECE1">
                    <a:shade val="50000"/>
                  </a:srgb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Rodapé 5">
            <a:extLst>
              <a:ext uri="{FF2B5EF4-FFF2-40B4-BE49-F238E27FC236}">
                <a16:creationId xmlns:a16="http://schemas.microsoft.com/office/drawing/2014/main" id="{2C337AD1-43FD-4949-A819-002741F60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" name="Espaço Reservado para Número de Slide 6">
            <a:extLst>
              <a:ext uri="{FF2B5EF4-FFF2-40B4-BE49-F238E27FC236}">
                <a16:creationId xmlns:a16="http://schemas.microsoft.com/office/drawing/2014/main" id="{1786B0A7-8854-4ECD-9083-B7C1F2876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44714E7-7A9A-4344-9512-FE39B3D90C29}" type="slidenum">
              <a:rPr lang="pt-BR" altLang="pt-BR"/>
              <a:pPr>
                <a:defRPr/>
              </a:pPr>
              <a:t>‹nº›</a:t>
            </a:fld>
            <a:endParaRPr lang="pt-BR" altLang="pt-BR">
              <a:solidFill>
                <a:srgbClr val="AFA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2020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32C57A68-9341-4816-8C8E-BD6346CF89C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6" name="Retângulo de cantos arredondados 7">
            <a:extLst>
              <a:ext uri="{FF2B5EF4-FFF2-40B4-BE49-F238E27FC236}">
                <a16:creationId xmlns:a16="http://schemas.microsoft.com/office/drawing/2014/main" id="{BEE005BD-149A-4C9F-B3AA-5F937A2A6B07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CC9B048-1A80-4725-8E3B-2BEF105673BC}"/>
              </a:ext>
            </a:extLst>
          </p:cNvPr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6AC88CB2-CD9F-4808-9B11-5583B41201EE}"/>
              </a:ext>
            </a:extLst>
          </p:cNvPr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198F594-6CAD-48B6-8520-6073FADE6EEE}"/>
              </a:ext>
            </a:extLst>
          </p:cNvPr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10" name="Espaço Reservado para Data 4">
            <a:extLst>
              <a:ext uri="{FF2B5EF4-FFF2-40B4-BE49-F238E27FC236}">
                <a16:creationId xmlns:a16="http://schemas.microsoft.com/office/drawing/2014/main" id="{E8D07B6C-2906-4140-9567-E06889840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rgbClr val="EEECE1">
                    <a:shade val="50000"/>
                  </a:srgb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Espaço Reservado para Rodapé 5">
            <a:extLst>
              <a:ext uri="{FF2B5EF4-FFF2-40B4-BE49-F238E27FC236}">
                <a16:creationId xmlns:a16="http://schemas.microsoft.com/office/drawing/2014/main" id="{1D515698-75D8-43F0-944B-BB1D0DEAB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" name="Espaço Reservado para Número de Slide 6">
            <a:extLst>
              <a:ext uri="{FF2B5EF4-FFF2-40B4-BE49-F238E27FC236}">
                <a16:creationId xmlns:a16="http://schemas.microsoft.com/office/drawing/2014/main" id="{2908148D-3196-4C89-96CE-811C0428F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DA37C26-19B3-4D90-8F01-EB40A02A0C8E}" type="slidenum">
              <a:rPr lang="pt-BR" altLang="pt-BR"/>
              <a:pPr>
                <a:defRPr/>
              </a:pPr>
              <a:t>‹nº›</a:t>
            </a:fld>
            <a:endParaRPr lang="pt-BR" altLang="pt-BR">
              <a:solidFill>
                <a:srgbClr val="AFA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5068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ABE9DA9-B99A-40B4-9896-E3D27F3F573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5" name="Retângulo de cantos arredondados 7">
            <a:extLst>
              <a:ext uri="{FF2B5EF4-FFF2-40B4-BE49-F238E27FC236}">
                <a16:creationId xmlns:a16="http://schemas.microsoft.com/office/drawing/2014/main" id="{B28BDBE5-89D1-4979-9499-DA5A9C92BF1F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Data 3">
            <a:extLst>
              <a:ext uri="{FF2B5EF4-FFF2-40B4-BE49-F238E27FC236}">
                <a16:creationId xmlns:a16="http://schemas.microsoft.com/office/drawing/2014/main" id="{3F0B4F8A-BCA1-4420-AFF7-C3893FD47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Rodapé 4">
            <a:extLst>
              <a:ext uri="{FF2B5EF4-FFF2-40B4-BE49-F238E27FC236}">
                <a16:creationId xmlns:a16="http://schemas.microsoft.com/office/drawing/2014/main" id="{A2062F8C-EBAC-4FD7-A6E6-5D9A05750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>
            <a:extLst>
              <a:ext uri="{FF2B5EF4-FFF2-40B4-BE49-F238E27FC236}">
                <a16:creationId xmlns:a16="http://schemas.microsoft.com/office/drawing/2014/main" id="{832551C9-E529-4085-8333-6F9BBC7B5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475D3BB-2D90-4214-B0E6-EF1579C9F38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44982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2875" y="1484313"/>
            <a:ext cx="4333875" cy="475297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484313"/>
            <a:ext cx="4335463" cy="475297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9F0659AC-CE27-4582-92D0-169D017343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922B3-EEE6-4A72-A956-1F2CB19BAFC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66616030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AE433CB2-4DB0-4B33-8EDB-2EAFD961CF1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 useBgFill="1">
        <p:nvSpPr>
          <p:cNvPr id="5" name="Retângulo de cantos arredondados 7">
            <a:extLst>
              <a:ext uri="{FF2B5EF4-FFF2-40B4-BE49-F238E27FC236}">
                <a16:creationId xmlns:a16="http://schemas.microsoft.com/office/drawing/2014/main" id="{6D0C32F3-58A6-4289-B322-CC26FFA0A27E}"/>
              </a:ext>
            </a:extLst>
          </p:cNvPr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F81184D-E653-4CD1-8209-8EEFFC848F09}"/>
              </a:ext>
            </a:extLst>
          </p:cNvPr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AE8B452-48C5-4902-97B1-25EB442CE13B}"/>
              </a:ext>
            </a:extLst>
          </p:cNvPr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C73594A-113E-403D-9435-911B0AF6B3E1}"/>
              </a:ext>
            </a:extLst>
          </p:cNvPr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1" name="Espaço Reservado para Rodapé 16">
            <a:extLst>
              <a:ext uri="{FF2B5EF4-FFF2-40B4-BE49-F238E27FC236}">
                <a16:creationId xmlns:a16="http://schemas.microsoft.com/office/drawing/2014/main" id="{8E1F793E-CDCF-47B9-90AA-F22510413C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5511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FF41309A-FA90-4FCB-80DB-491C68BBB28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 useBgFill="1">
        <p:nvSpPr>
          <p:cNvPr id="5" name="Retângulo de cantos arredondados 7">
            <a:extLst>
              <a:ext uri="{FF2B5EF4-FFF2-40B4-BE49-F238E27FC236}">
                <a16:creationId xmlns:a16="http://schemas.microsoft.com/office/drawing/2014/main" id="{38DE35F2-6458-4012-981C-C9A2C253119B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7881005-5D61-4EF6-8771-AF7430BE81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04250" y="6381750"/>
            <a:ext cx="360363" cy="3127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3B10A-9E60-4D19-890B-CC7300D431B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672293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7112FD6-3E3D-4882-83DC-A3043FA582E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 useBgFill="1">
        <p:nvSpPr>
          <p:cNvPr id="5" name="Retângulo de cantos arredondados 7">
            <a:extLst>
              <a:ext uri="{FF2B5EF4-FFF2-40B4-BE49-F238E27FC236}">
                <a16:creationId xmlns:a16="http://schemas.microsoft.com/office/drawing/2014/main" id="{08F88863-229E-4F81-9E75-96A7B06AD9A2}"/>
              </a:ext>
            </a:extLst>
          </p:cNvPr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4B00412-F03D-4A80-998D-7CA2638E5778}"/>
              </a:ext>
            </a:extLst>
          </p:cNvPr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41A6674-CDD9-470E-B03D-4D03EC093C08}"/>
              </a:ext>
            </a:extLst>
          </p:cNvPr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8EE6A5A-1A1E-47A2-A718-F21319C3A651}"/>
              </a:ext>
            </a:extLst>
          </p:cNvPr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9" name="Espaço Reservado para Data 3">
            <a:extLst>
              <a:ext uri="{FF2B5EF4-FFF2-40B4-BE49-F238E27FC236}">
                <a16:creationId xmlns:a16="http://schemas.microsoft.com/office/drawing/2014/main" id="{B3A67AA0-472A-498B-9AF4-BFD318AB6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0A803-21BA-4C1D-983C-7CB092DCB0E8}" type="datetime1">
              <a:rPr lang="pt-BR"/>
              <a:pPr>
                <a:defRPr/>
              </a:pPr>
              <a:t>15/01/2019</a:t>
            </a:fld>
            <a:endParaRPr lang="pt-BR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Espaço Reservado para Rodapé 4">
            <a:extLst>
              <a:ext uri="{FF2B5EF4-FFF2-40B4-BE49-F238E27FC236}">
                <a16:creationId xmlns:a16="http://schemas.microsoft.com/office/drawing/2014/main" id="{1D9CB761-F1E6-4342-998B-D2562E470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Espaço Reservado para Número de Slide 5">
            <a:extLst>
              <a:ext uri="{FF2B5EF4-FFF2-40B4-BE49-F238E27FC236}">
                <a16:creationId xmlns:a16="http://schemas.microsoft.com/office/drawing/2014/main" id="{E5038D10-60A2-4C8F-8E52-75D5EF054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DCB0D-C80D-4254-AAAC-FEBF8A3A877E}" type="slidenum">
              <a:rPr lang="pt-BR" altLang="pt-BR"/>
              <a:pPr>
                <a:defRPr/>
              </a:pPr>
              <a:t>‹nº›</a:t>
            </a:fld>
            <a:endParaRPr lang="pt-BR" altLang="pt-BR">
              <a:solidFill>
                <a:srgbClr val="AFA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457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61DC440F-0EB1-402A-B76C-A2EEC2347C5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 useBgFill="1">
        <p:nvSpPr>
          <p:cNvPr id="8" name="Retângulo de cantos arredondados 7">
            <a:extLst>
              <a:ext uri="{FF2B5EF4-FFF2-40B4-BE49-F238E27FC236}">
                <a16:creationId xmlns:a16="http://schemas.microsoft.com/office/drawing/2014/main" id="{45FBCC8F-9FA4-482E-A944-1810D09814DC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9" name="Espaço Reservado para Data 6">
            <a:extLst>
              <a:ext uri="{FF2B5EF4-FFF2-40B4-BE49-F238E27FC236}">
                <a16:creationId xmlns:a16="http://schemas.microsoft.com/office/drawing/2014/main" id="{48C1D091-0769-4F00-980E-4FF7D6F49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7D578-A95F-414B-AD88-25DCD592BD8A}" type="datetime1">
              <a:rPr lang="pt-BR"/>
              <a:pPr>
                <a:defRPr/>
              </a:pPr>
              <a:t>15/01/2019</a:t>
            </a:fld>
            <a:endParaRPr lang="pt-BR"/>
          </a:p>
        </p:txBody>
      </p:sp>
      <p:sp>
        <p:nvSpPr>
          <p:cNvPr id="10" name="Espaço Reservado para Rodapé 7">
            <a:extLst>
              <a:ext uri="{FF2B5EF4-FFF2-40B4-BE49-F238E27FC236}">
                <a16:creationId xmlns:a16="http://schemas.microsoft.com/office/drawing/2014/main" id="{B50CEE82-6A2F-4E7A-A195-C14AC291F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" name="Espaço Reservado para Número de Slide 8">
            <a:extLst>
              <a:ext uri="{FF2B5EF4-FFF2-40B4-BE49-F238E27FC236}">
                <a16:creationId xmlns:a16="http://schemas.microsoft.com/office/drawing/2014/main" id="{054D2C0B-DEEB-47FD-AEA8-875FC2F34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31D41-5C94-4D9A-B7EF-FB707A57128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229086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3EE0B3D-D2CF-4FE3-A9E3-ED976F3F3A5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 useBgFill="1">
        <p:nvSpPr>
          <p:cNvPr id="3" name="Retângulo de cantos arredondados 7">
            <a:extLst>
              <a:ext uri="{FF2B5EF4-FFF2-40B4-BE49-F238E27FC236}">
                <a16:creationId xmlns:a16="http://schemas.microsoft.com/office/drawing/2014/main" id="{04D3A304-90B4-4137-94DA-AC9AB2514AAE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4" name="Espaço Reservado para Data 1">
            <a:extLst>
              <a:ext uri="{FF2B5EF4-FFF2-40B4-BE49-F238E27FC236}">
                <a16:creationId xmlns:a16="http://schemas.microsoft.com/office/drawing/2014/main" id="{678A76A7-CE1C-4D1A-8CF2-15E29554F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11591-6F0C-4C90-9D29-9775E00C3023}" type="datetime1">
              <a:rPr lang="pt-BR"/>
              <a:pPr>
                <a:defRPr/>
              </a:pPr>
              <a:t>15/01/2019</a:t>
            </a:fld>
            <a:endParaRPr lang="pt-BR"/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1690F4DA-B13E-41E8-A30A-A7BC32D5C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3">
            <a:extLst>
              <a:ext uri="{FF2B5EF4-FFF2-40B4-BE49-F238E27FC236}">
                <a16:creationId xmlns:a16="http://schemas.microsoft.com/office/drawing/2014/main" id="{7846B509-141E-4028-B655-3198D0E4F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5DDB0-F118-4CEE-AEA4-BB341432C0D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221190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29B7B744-792B-4811-9223-7168AD33464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 useBgFill="1">
        <p:nvSpPr>
          <p:cNvPr id="6" name="Retângulo de cantos arredondados 7">
            <a:extLst>
              <a:ext uri="{FF2B5EF4-FFF2-40B4-BE49-F238E27FC236}">
                <a16:creationId xmlns:a16="http://schemas.microsoft.com/office/drawing/2014/main" id="{211A88BB-3BAA-4E49-9533-674AE46C1457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51A8509-693F-42EB-AC6C-7BB68F780E7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 useBgFill="1">
        <p:nvSpPr>
          <p:cNvPr id="8" name="Retângulo de cantos arredondados 12">
            <a:extLst>
              <a:ext uri="{FF2B5EF4-FFF2-40B4-BE49-F238E27FC236}">
                <a16:creationId xmlns:a16="http://schemas.microsoft.com/office/drawing/2014/main" id="{8AD1CCDB-4C19-462F-BED4-851FDCB17DDE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9" name="Espaço Reservado para Data 4">
            <a:extLst>
              <a:ext uri="{FF2B5EF4-FFF2-40B4-BE49-F238E27FC236}">
                <a16:creationId xmlns:a16="http://schemas.microsoft.com/office/drawing/2014/main" id="{162FBBCF-3AAF-4D33-ADBF-BC627BD61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E9CF1-CDAC-4EBE-9AC8-584EE0D17C7E}" type="datetime1">
              <a:rPr lang="pt-BR"/>
              <a:pPr>
                <a:defRPr/>
              </a:pPr>
              <a:t>15/01/2019</a:t>
            </a:fld>
            <a:endParaRPr lang="pt-BR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Espaço Reservado para Rodapé 5">
            <a:extLst>
              <a:ext uri="{FF2B5EF4-FFF2-40B4-BE49-F238E27FC236}">
                <a16:creationId xmlns:a16="http://schemas.microsoft.com/office/drawing/2014/main" id="{CCDBEC89-0BA3-46CB-8389-9D433440E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" name="Espaço Reservado para Número de Slide 6">
            <a:extLst>
              <a:ext uri="{FF2B5EF4-FFF2-40B4-BE49-F238E27FC236}">
                <a16:creationId xmlns:a16="http://schemas.microsoft.com/office/drawing/2014/main" id="{22A5D244-E1BA-456B-82F0-B62F9A383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84F73-AFEE-4111-8905-BD14F492D052}" type="slidenum">
              <a:rPr lang="pt-BR" altLang="pt-BR"/>
              <a:pPr>
                <a:defRPr/>
              </a:pPr>
              <a:t>‹nº›</a:t>
            </a:fld>
            <a:endParaRPr lang="pt-BR" altLang="pt-BR">
              <a:solidFill>
                <a:srgbClr val="AFA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859663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36CA59E2-3019-4DD1-B860-76D9EA12851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 useBgFill="1">
        <p:nvSpPr>
          <p:cNvPr id="6" name="Retângulo de cantos arredondados 7">
            <a:extLst>
              <a:ext uri="{FF2B5EF4-FFF2-40B4-BE49-F238E27FC236}">
                <a16:creationId xmlns:a16="http://schemas.microsoft.com/office/drawing/2014/main" id="{78C1A692-B0C0-40AC-8C38-D856697CC2E1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970BCF3-9B11-4CF7-8677-B51B7A546E62}"/>
              </a:ext>
            </a:extLst>
          </p:cNvPr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62563B40-A0FA-4294-AE5C-B58EF7588D14}"/>
              </a:ext>
            </a:extLst>
          </p:cNvPr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70CE82D-2165-4BEE-9327-64F060ABBCBF}"/>
              </a:ext>
            </a:extLst>
          </p:cNvPr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10" name="Espaço Reservado para Data 4">
            <a:extLst>
              <a:ext uri="{FF2B5EF4-FFF2-40B4-BE49-F238E27FC236}">
                <a16:creationId xmlns:a16="http://schemas.microsoft.com/office/drawing/2014/main" id="{DFCC87B2-CA0F-4792-8726-82B946C7E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251F-0B69-4A93-AB7D-623CCCF6D46D}" type="datetime1">
              <a:rPr lang="pt-BR"/>
              <a:pPr>
                <a:defRPr/>
              </a:pPr>
              <a:t>15/01/2019</a:t>
            </a:fld>
            <a:endParaRPr lang="pt-BR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1" name="Espaço Reservado para Rodapé 5">
            <a:extLst>
              <a:ext uri="{FF2B5EF4-FFF2-40B4-BE49-F238E27FC236}">
                <a16:creationId xmlns:a16="http://schemas.microsoft.com/office/drawing/2014/main" id="{2E916687-5948-4DE6-9190-1564C69B7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" name="Espaço Reservado para Número de Slide 6">
            <a:extLst>
              <a:ext uri="{FF2B5EF4-FFF2-40B4-BE49-F238E27FC236}">
                <a16:creationId xmlns:a16="http://schemas.microsoft.com/office/drawing/2014/main" id="{112495ED-A23E-4F41-A6D3-01C2778B7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600B6-9DBF-4C37-982D-21B0054A5ADE}" type="slidenum">
              <a:rPr lang="pt-BR" altLang="pt-BR"/>
              <a:pPr>
                <a:defRPr/>
              </a:pPr>
              <a:t>‹nº›</a:t>
            </a:fld>
            <a:endParaRPr lang="pt-BR" altLang="pt-BR">
              <a:solidFill>
                <a:srgbClr val="AFA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523567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DC424038-5B6D-4444-A12D-0B325823E0A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 useBgFill="1">
        <p:nvSpPr>
          <p:cNvPr id="5" name="Retângulo de cantos arredondados 7">
            <a:extLst>
              <a:ext uri="{FF2B5EF4-FFF2-40B4-BE49-F238E27FC236}">
                <a16:creationId xmlns:a16="http://schemas.microsoft.com/office/drawing/2014/main" id="{9A3098D1-9373-4242-832D-B7C6467B6288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Data 3">
            <a:extLst>
              <a:ext uri="{FF2B5EF4-FFF2-40B4-BE49-F238E27FC236}">
                <a16:creationId xmlns:a16="http://schemas.microsoft.com/office/drawing/2014/main" id="{9298D2AE-C9F8-433B-B246-157097692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F73BF-E605-4C51-A5FF-1482728635A5}" type="datetime1">
              <a:rPr lang="pt-BR"/>
              <a:pPr>
                <a:defRPr/>
              </a:pPr>
              <a:t>15/01/2019</a:t>
            </a:fld>
            <a:endParaRPr lang="pt-BR"/>
          </a:p>
        </p:txBody>
      </p:sp>
      <p:sp>
        <p:nvSpPr>
          <p:cNvPr id="7" name="Espaço Reservado para Rodapé 4">
            <a:extLst>
              <a:ext uri="{FF2B5EF4-FFF2-40B4-BE49-F238E27FC236}">
                <a16:creationId xmlns:a16="http://schemas.microsoft.com/office/drawing/2014/main" id="{EF0744A6-1111-4131-AD93-CE8BD2DB1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>
            <a:extLst>
              <a:ext uri="{FF2B5EF4-FFF2-40B4-BE49-F238E27FC236}">
                <a16:creationId xmlns:a16="http://schemas.microsoft.com/office/drawing/2014/main" id="{8C6945E5-A89B-446C-96A2-B76F9E82D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BC4D6-450C-4858-8219-2431D05CAEE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858185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8893175" cy="10795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142875" y="1484313"/>
            <a:ext cx="8821738" cy="4752975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0ECBFCD0-328E-409D-B42A-618BE7A4FC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54D39-CC87-44B4-AE02-DB6BE4FF384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53842518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 useBgFill="1">
        <p:nvSpPr>
          <p:cNvPr id="5" name="Retângulo de cantos arredondados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6" name="Retângulo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7" name="Retângulo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10" name="Retângulo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1" name="Espaço Reservado para Rodapé 1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2579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C42C0BBB-7CBA-4E50-9074-C242E284FC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8D326-3613-4944-931C-D8C22D89BB2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87328344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 useBgFill="1">
        <p:nvSpPr>
          <p:cNvPr id="5" name="Retângulo de cantos arredondados 4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604250" y="6381750"/>
            <a:ext cx="360363" cy="312738"/>
          </a:xfrm>
        </p:spPr>
        <p:txBody>
          <a:bodyPr/>
          <a:lstStyle>
            <a:lvl1pPr>
              <a:defRPr/>
            </a:lvl1pPr>
          </a:lstStyle>
          <a:p>
            <a:fld id="{38522F6F-C1E0-467F-B022-A0D2F6370E4B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46283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 useBgFill="1">
        <p:nvSpPr>
          <p:cNvPr id="5" name="Retângulo de cantos arredondados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6" name="Retângulo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7" name="Retângulo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8" name="Retângulo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9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7B5F3-5429-4B92-97C3-2EA8737C020F}" type="datetime1">
              <a:rPr lang="pt-BR"/>
              <a:pPr>
                <a:defRPr/>
              </a:pPr>
              <a:t>15/01/2019</a:t>
            </a:fld>
            <a:endParaRPr lang="pt-BR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2C9FF9B4-0615-42AB-957D-39C2E3578709}" type="slidenum">
              <a:rPr lang="pt-BR"/>
              <a:pPr/>
              <a:t>‹nº›</a:t>
            </a:fld>
            <a:endParaRPr lang="pt-BR">
              <a:solidFill>
                <a:srgbClr val="AFA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726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 useBgFill="1">
        <p:nvSpPr>
          <p:cNvPr id="8" name="Retângulo de cantos arredondados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9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6171F-7FF4-41DD-BD12-DC830CB42D6B}" type="datetime1">
              <a:rPr lang="pt-BR"/>
              <a:pPr>
                <a:defRPr/>
              </a:pPr>
              <a:t>15/01/2019</a:t>
            </a:fld>
            <a:endParaRPr lang="pt-BR"/>
          </a:p>
        </p:txBody>
      </p:sp>
      <p:sp>
        <p:nvSpPr>
          <p:cNvPr id="10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3AF8F-6832-464B-95D9-428E0E713298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58353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 useBgFill="1">
        <p:nvSpPr>
          <p:cNvPr id="3" name="Retângulo de cantos arredondados 2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4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E28A8-922F-4800-A544-ACD7831C4B00}" type="datetime1">
              <a:rPr lang="pt-BR"/>
              <a:pPr>
                <a:defRPr/>
              </a:pPr>
              <a:t>15/01/2019</a:t>
            </a:fld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284BC-1D5D-4021-B087-617384BEAC71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63259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 useBgFill="1">
        <p:nvSpPr>
          <p:cNvPr id="6" name="Retângulo de cantos arredondados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7" name="Retângulo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 useBgFill="1">
        <p:nvSpPr>
          <p:cNvPr id="8" name="Retângulo de cantos arredondados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9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918CB-CE63-47BE-AA80-094E1F4B1207}" type="datetime1">
              <a:rPr lang="pt-BR"/>
              <a:pPr>
                <a:defRPr/>
              </a:pPr>
              <a:t>15/01/2019</a:t>
            </a:fld>
            <a:endParaRPr lang="pt-BR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6741D-9FA5-40A7-9811-A34183CF3CE5}" type="slidenum">
              <a:rPr lang="pt-BR"/>
              <a:pPr/>
              <a:t>‹nº›</a:t>
            </a:fld>
            <a:endParaRPr lang="pt-BR">
              <a:solidFill>
                <a:srgbClr val="AFA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825844"/>
      </p:ext>
    </p:extLst>
  </p:cSld>
  <p:clrMapOvr>
    <a:masterClrMapping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 useBgFill="1">
        <p:nvSpPr>
          <p:cNvPr id="6" name="Retângulo de cantos arredondados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7" name="Retângulo 6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8" name="Retângulo 7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9" name="Retângulo 8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10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18354-72C1-4363-87CF-521147D8F431}" type="datetime1">
              <a:rPr lang="pt-BR"/>
              <a:pPr>
                <a:defRPr/>
              </a:pPr>
              <a:t>15/01/2019</a:t>
            </a:fld>
            <a:endParaRPr lang="pt-BR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1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E5AFD426-D325-42E3-A99D-74B2849C434B}" type="slidenum">
              <a:rPr lang="pt-BR"/>
              <a:pPr/>
              <a:t>‹nº›</a:t>
            </a:fld>
            <a:endParaRPr lang="pt-BR">
              <a:solidFill>
                <a:srgbClr val="AFA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589738"/>
      </p:ext>
    </p:extLst>
  </p:cSld>
  <p:clrMapOvr>
    <a:masterClrMapping/>
  </p:clrMapOvr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 useBgFill="1">
        <p:nvSpPr>
          <p:cNvPr id="5" name="Retângulo de cantos arredondados 4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933CF-B57C-4936-B3DA-2D2320811F23}" type="datetime1">
              <a:rPr lang="pt-BR"/>
              <a:pPr>
                <a:defRPr/>
              </a:pPr>
              <a:t>15/01/2019</a:t>
            </a:fld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FA6AC-F3EE-40BB-B53B-EBEE523EC0C3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182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15C92E73-1347-4260-AA1E-1F68788DF8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A225B-B0FF-45F3-8DA1-1F8B082F922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9223503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5">
            <a:extLst>
              <a:ext uri="{FF2B5EF4-FFF2-40B4-BE49-F238E27FC236}">
                <a16:creationId xmlns:a16="http://schemas.microsoft.com/office/drawing/2014/main" id="{59FB9E4E-23B9-4B22-A646-DB8DCEA577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7235C-0230-49FE-8DAF-DD854F2D0D5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2286485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30C155F1-9805-4CA1-9C95-0F135DDF8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D4597-B33B-4668-9154-10DE357AF1A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7078675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1B1EE7E2-4316-4837-AE80-127E451A50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EF6F2-7AE8-4944-B5FA-67015238245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169403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35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44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52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612B1BD6-C163-4CEA-B98C-3D8698FFD20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 useBgFill="1">
        <p:nvSpPr>
          <p:cNvPr id="8" name="Retângulo de cantos arredondados 7">
            <a:extLst>
              <a:ext uri="{FF2B5EF4-FFF2-40B4-BE49-F238E27FC236}">
                <a16:creationId xmlns:a16="http://schemas.microsoft.com/office/drawing/2014/main" id="{111B68C0-977C-4AFA-96EC-CF0C1C088ECB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1028" name="Espaço Reservado para Título 21">
            <a:extLst>
              <a:ext uri="{FF2B5EF4-FFF2-40B4-BE49-F238E27FC236}">
                <a16:creationId xmlns:a16="http://schemas.microsoft.com/office/drawing/2014/main" id="{E3D36A16-41FC-46D0-8403-2D0BA3EAAAA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7950" y="188913"/>
            <a:ext cx="88931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  <a:endParaRPr lang="en-US" altLang="pt-BR"/>
          </a:p>
        </p:txBody>
      </p:sp>
      <p:sp>
        <p:nvSpPr>
          <p:cNvPr id="1029" name="Espaço Reservado para Texto 12">
            <a:extLst>
              <a:ext uri="{FF2B5EF4-FFF2-40B4-BE49-F238E27FC236}">
                <a16:creationId xmlns:a16="http://schemas.microsoft.com/office/drawing/2014/main" id="{B31DF3BE-AAD2-4B80-8516-ABAB03B6BB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42875" y="1484313"/>
            <a:ext cx="8821738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12" name="Espaço Reservado para Número de Slide 5">
            <a:extLst>
              <a:ext uri="{FF2B5EF4-FFF2-40B4-BE49-F238E27FC236}">
                <a16:creationId xmlns:a16="http://schemas.microsoft.com/office/drawing/2014/main" id="{379E720B-416F-4303-9411-2E65D29FBC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4250" y="6381750"/>
            <a:ext cx="360363" cy="312738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AF3527BF-B122-430E-849C-02A7A884B89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46" r:id="rId1"/>
    <p:sldLayoutId id="2147486647" r:id="rId2"/>
    <p:sldLayoutId id="2147486648" r:id="rId3"/>
    <p:sldLayoutId id="2147486649" r:id="rId4"/>
    <p:sldLayoutId id="2147486650" r:id="rId5"/>
    <p:sldLayoutId id="2147486651" r:id="rId6"/>
    <p:sldLayoutId id="2147486652" r:id="rId7"/>
    <p:sldLayoutId id="2147486653" r:id="rId8"/>
    <p:sldLayoutId id="2147486654" r:id="rId9"/>
    <p:sldLayoutId id="2147486655" r:id="rId10"/>
    <p:sldLayoutId id="2147486656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73050" indent="-273050" algn="just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800" kern="1200">
          <a:solidFill>
            <a:schemeClr val="hlink"/>
          </a:solidFill>
          <a:latin typeface="+mn-lt"/>
          <a:ea typeface="+mn-ea"/>
          <a:cs typeface="+mn-cs"/>
        </a:defRPr>
      </a:lvl1pPr>
      <a:lvl2pPr marL="547688" indent="-228600" algn="just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800" kern="1200">
          <a:solidFill>
            <a:schemeClr val="hlink"/>
          </a:solidFill>
          <a:latin typeface="Arial Narrow" panose="020B0606020202030204" pitchFamily="34" charset="0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B2C1DB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hlink"/>
          </a:solidFill>
          <a:latin typeface="Arial Narrow" panose="020B0606020202030204" pitchFamily="34" charset="0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9BBB59"/>
        </a:buClr>
        <a:buSzPct val="80000"/>
        <a:buFont typeface="Wingdings 2" panose="05020102010507070707" pitchFamily="18" charset="2"/>
        <a:buChar char=""/>
        <a:defRPr sz="2800" kern="1200">
          <a:solidFill>
            <a:schemeClr val="tx1"/>
          </a:solidFill>
          <a:latin typeface="Arial Unicode MS" panose="020B0604020202020204" pitchFamily="34" charset="-128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9BBB59"/>
        </a:buClr>
        <a:buChar char="o"/>
        <a:defRPr sz="2800" kern="1200">
          <a:solidFill>
            <a:schemeClr val="tx1"/>
          </a:solidFill>
          <a:latin typeface="Arial Unicode MS" panose="020B0604020202020204" pitchFamily="34" charset="-12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FE9718C4-1501-4C25-AA7B-719521DADFC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 useBgFill="1">
        <p:nvSpPr>
          <p:cNvPr id="11" name="Retângulo de cantos arredondados 10">
            <a:extLst>
              <a:ext uri="{FF2B5EF4-FFF2-40B4-BE49-F238E27FC236}">
                <a16:creationId xmlns:a16="http://schemas.microsoft.com/office/drawing/2014/main" id="{1023B6F7-422D-4330-BC59-386BF81F0A14}"/>
              </a:ext>
            </a:extLst>
          </p:cNvPr>
          <p:cNvSpPr/>
          <p:nvPr/>
        </p:nvSpPr>
        <p:spPr>
          <a:xfrm>
            <a:off x="95250" y="5080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2052" name="Espaço Reservado para Título 21">
            <a:extLst>
              <a:ext uri="{FF2B5EF4-FFF2-40B4-BE49-F238E27FC236}">
                <a16:creationId xmlns:a16="http://schemas.microsoft.com/office/drawing/2014/main" id="{5CCCAEC5-7E41-40AF-AE0D-525DCEEE1F5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3850" y="274638"/>
            <a:ext cx="8569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  <a:endParaRPr lang="en-US" altLang="pt-BR"/>
          </a:p>
        </p:txBody>
      </p:sp>
      <p:sp>
        <p:nvSpPr>
          <p:cNvPr id="2053" name="Espaço Reservado para Texto 12">
            <a:extLst>
              <a:ext uri="{FF2B5EF4-FFF2-40B4-BE49-F238E27FC236}">
                <a16:creationId xmlns:a16="http://schemas.microsoft.com/office/drawing/2014/main" id="{F4834696-47E3-4634-BB8A-EDA120DE24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50825" y="1593850"/>
            <a:ext cx="85693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18" name="Espaço Reservado para Número de Slide 28">
            <a:extLst>
              <a:ext uri="{FF2B5EF4-FFF2-40B4-BE49-F238E27FC236}">
                <a16:creationId xmlns:a16="http://schemas.microsoft.com/office/drawing/2014/main" id="{5D5D357A-0903-48B6-8921-E150159867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8850" y="6237288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DCF8CBF1-172B-48C8-9138-9E49CDF9A3E4}" type="slidenum">
              <a:rPr lang="pt-BR" altLang="pt-BR"/>
              <a:pPr>
                <a:defRPr/>
              </a:pPr>
              <a:t>‹nº›</a:t>
            </a:fld>
            <a:endParaRPr lang="pt-BR" altLang="pt-BR">
              <a:solidFill>
                <a:srgbClr val="AFADA5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57" r:id="rId1"/>
    <p:sldLayoutId id="2147486658" r:id="rId2"/>
    <p:sldLayoutId id="2147486659" r:id="rId3"/>
    <p:sldLayoutId id="2147486660" r:id="rId4"/>
    <p:sldLayoutId id="2147486661" r:id="rId5"/>
    <p:sldLayoutId id="2147486662" r:id="rId6"/>
    <p:sldLayoutId id="2147486663" r:id="rId7"/>
    <p:sldLayoutId id="2147486664" r:id="rId8"/>
    <p:sldLayoutId id="2147486665" r:id="rId9"/>
    <p:sldLayoutId id="2147486666" r:id="rId10"/>
    <p:sldLayoutId id="214748666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800" kern="1200">
          <a:solidFill>
            <a:srgbClr val="3333FF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800" kern="1200">
          <a:solidFill>
            <a:srgbClr val="3333FF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B2C1DB"/>
        </a:buClr>
        <a:buSzPct val="85000"/>
        <a:buFont typeface="Wingdings 2" panose="05020102010507070707" pitchFamily="18" charset="2"/>
        <a:buChar char=""/>
        <a:defRPr sz="2800" kern="1200">
          <a:solidFill>
            <a:srgbClr val="3333FF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9BBB59"/>
        </a:buClr>
        <a:buSzPct val="80000"/>
        <a:buFont typeface="Wingdings 2" panose="05020102010507070707" pitchFamily="18" charset="2"/>
        <a:buChar char=""/>
        <a:defRPr sz="2800" kern="1200">
          <a:solidFill>
            <a:srgbClr val="3333FF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9BBB59"/>
        </a:buClr>
        <a:buChar char="o"/>
        <a:defRPr sz="2800" kern="1200">
          <a:solidFill>
            <a:srgbClr val="3333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Título 21">
            <a:extLst>
              <a:ext uri="{FF2B5EF4-FFF2-40B4-BE49-F238E27FC236}">
                <a16:creationId xmlns:a16="http://schemas.microsoft.com/office/drawing/2014/main" id="{70B1DACD-686D-4720-AE7B-200B97B627E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  <a:endParaRPr lang="en-US" altLang="pt-BR"/>
          </a:p>
        </p:txBody>
      </p:sp>
      <p:sp>
        <p:nvSpPr>
          <p:cNvPr id="3075" name="Espaço Reservado para Texto 12">
            <a:extLst>
              <a:ext uri="{FF2B5EF4-FFF2-40B4-BE49-F238E27FC236}">
                <a16:creationId xmlns:a16="http://schemas.microsoft.com/office/drawing/2014/main" id="{0D68E4B5-29C7-4DBE-9B85-C51E695114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68" r:id="rId1"/>
    <p:sldLayoutId id="2147486669" r:id="rId2"/>
    <p:sldLayoutId id="2147486670" r:id="rId3"/>
    <p:sldLayoutId id="2147486671" r:id="rId4"/>
    <p:sldLayoutId id="2147486672" r:id="rId5"/>
    <p:sldLayoutId id="2147486673" r:id="rId6"/>
    <p:sldLayoutId id="2147486674" r:id="rId7"/>
    <p:sldLayoutId id="2147486675" r:id="rId8"/>
    <p:sldLayoutId id="2147486676" r:id="rId9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B2C1D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9BBB59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9BBB59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Título 21">
            <a:extLst>
              <a:ext uri="{FF2B5EF4-FFF2-40B4-BE49-F238E27FC236}">
                <a16:creationId xmlns:a16="http://schemas.microsoft.com/office/drawing/2014/main" id="{13C052BD-FCC0-41B7-847D-0992CFE51E4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  <a:endParaRPr lang="en-US" altLang="pt-BR"/>
          </a:p>
        </p:txBody>
      </p:sp>
      <p:sp>
        <p:nvSpPr>
          <p:cNvPr id="4099" name="Espaço Reservado para Texto 12">
            <a:extLst>
              <a:ext uri="{FF2B5EF4-FFF2-40B4-BE49-F238E27FC236}">
                <a16:creationId xmlns:a16="http://schemas.microsoft.com/office/drawing/2014/main" id="{4772CACB-C1F5-466B-A5A3-687C766894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10" name="Espaço Reservado para Data 3">
            <a:extLst>
              <a:ext uri="{FF2B5EF4-FFF2-40B4-BE49-F238E27FC236}">
                <a16:creationId xmlns:a16="http://schemas.microsoft.com/office/drawing/2014/main" id="{DD465CE0-32D9-45CD-B027-2E8B161DD0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hangingPunct="1">
              <a:defRPr sz="1400">
                <a:solidFill>
                  <a:srgbClr val="1F497D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Espaço Reservado para Rodapé 4">
            <a:extLst>
              <a:ext uri="{FF2B5EF4-FFF2-40B4-BE49-F238E27FC236}">
                <a16:creationId xmlns:a16="http://schemas.microsoft.com/office/drawing/2014/main" id="{068DF9C3-BE1D-440B-8B03-D90431A10D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1F497D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" name="Espaço Reservado para Número de Slide 5">
            <a:extLst>
              <a:ext uri="{FF2B5EF4-FFF2-40B4-BE49-F238E27FC236}">
                <a16:creationId xmlns:a16="http://schemas.microsoft.com/office/drawing/2014/main" id="{946EC038-E95D-49E3-922B-172A6D020C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A59A18D-A20D-499C-A51F-C5487AB313B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77" r:id="rId1"/>
    <p:sldLayoutId id="2147486678" r:id="rId2"/>
    <p:sldLayoutId id="2147486679" r:id="rId3"/>
    <p:sldLayoutId id="2147486680" r:id="rId4"/>
    <p:sldLayoutId id="2147486681" r:id="rId5"/>
    <p:sldLayoutId id="2147486682" r:id="rId6"/>
    <p:sldLayoutId id="2147486683" r:id="rId7"/>
    <p:sldLayoutId id="2147486684" r:id="rId8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B2C1D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9BBB59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9BBB59"/>
        </a:buClr>
        <a:buChar char="o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Título 21">
            <a:extLst>
              <a:ext uri="{FF2B5EF4-FFF2-40B4-BE49-F238E27FC236}">
                <a16:creationId xmlns:a16="http://schemas.microsoft.com/office/drawing/2014/main" id="{F0423428-2167-4B6A-9DF2-A259B7337EE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  <a:endParaRPr lang="en-US" altLang="pt-BR"/>
          </a:p>
        </p:txBody>
      </p:sp>
      <p:sp>
        <p:nvSpPr>
          <p:cNvPr id="5123" name="Espaço Reservado para Texto 12">
            <a:extLst>
              <a:ext uri="{FF2B5EF4-FFF2-40B4-BE49-F238E27FC236}">
                <a16:creationId xmlns:a16="http://schemas.microsoft.com/office/drawing/2014/main" id="{59F051AB-E75B-40D2-B11A-0A4B9DDE4F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10" name="Espaço Reservado para Data 3">
            <a:extLst>
              <a:ext uri="{FF2B5EF4-FFF2-40B4-BE49-F238E27FC236}">
                <a16:creationId xmlns:a16="http://schemas.microsoft.com/office/drawing/2014/main" id="{1B4BC738-C10A-4809-B78F-A673C6C275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2D64A243-DEAC-4E08-96CF-6E6470620287}" type="datetime1">
              <a:rPr lang="pt-BR"/>
              <a:pPr>
                <a:defRPr/>
              </a:pPr>
              <a:t>15/01/2019</a:t>
            </a:fld>
            <a:endParaRPr lang="pt-BR"/>
          </a:p>
        </p:txBody>
      </p:sp>
      <p:sp>
        <p:nvSpPr>
          <p:cNvPr id="11" name="Espaço Reservado para Rodapé 4">
            <a:extLst>
              <a:ext uri="{FF2B5EF4-FFF2-40B4-BE49-F238E27FC236}">
                <a16:creationId xmlns:a16="http://schemas.microsoft.com/office/drawing/2014/main" id="{A9C1D7AA-A717-4401-974D-6A2D3C04C1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" name="Espaço Reservado para Número de Slide 5">
            <a:extLst>
              <a:ext uri="{FF2B5EF4-FFF2-40B4-BE49-F238E27FC236}">
                <a16:creationId xmlns:a16="http://schemas.microsoft.com/office/drawing/2014/main" id="{3EEAF274-94BE-4C23-9DF2-456F9334B0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23DBCEA-486D-41C8-98F8-6B4CCE82677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85" r:id="rId1"/>
    <p:sldLayoutId id="2147486686" r:id="rId2"/>
    <p:sldLayoutId id="2147486687" r:id="rId3"/>
    <p:sldLayoutId id="2147486688" r:id="rId4"/>
    <p:sldLayoutId id="2147486689" r:id="rId5"/>
    <p:sldLayoutId id="2147486690" r:id="rId6"/>
    <p:sldLayoutId id="2147486691" r:id="rId7"/>
    <p:sldLayoutId id="2147486692" r:id="rId8"/>
    <p:sldLayoutId id="2147486693" r:id="rId9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B2C1D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9BBB59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9BBB59"/>
        </a:buClr>
        <a:buChar char="o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Título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075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0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8C2C9A83-2141-4545-9AE4-4DD66FD685BC}" type="datetime1">
              <a:rPr lang="pt-BR"/>
              <a:pPr>
                <a:defRPr/>
              </a:pPr>
              <a:t>15/01/2019</a:t>
            </a:fld>
            <a:endParaRPr lang="pt-BR"/>
          </a:p>
        </p:txBody>
      </p:sp>
      <p:sp>
        <p:nvSpPr>
          <p:cNvPr id="11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>
                <a:solidFill>
                  <a:srgbClr val="FFFFFF"/>
                </a:solidFill>
              </a:defRPr>
            </a:lvl1pPr>
          </a:lstStyle>
          <a:p>
            <a:fld id="{B49D21EC-73BE-4E73-B695-08083343ABFF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616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95" r:id="rId1"/>
    <p:sldLayoutId id="2147486696" r:id="rId2"/>
    <p:sldLayoutId id="2147486697" r:id="rId3"/>
    <p:sldLayoutId id="2147486698" r:id="rId4"/>
    <p:sldLayoutId id="2147486699" r:id="rId5"/>
    <p:sldLayoutId id="2147486700" r:id="rId6"/>
    <p:sldLayoutId id="2147486701" r:id="rId7"/>
    <p:sldLayoutId id="2147486702" r:id="rId8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B2C1D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9BBB59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9BBB59"/>
        </a:buClr>
        <a:buChar char="o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ubtitle 2">
            <a:extLst>
              <a:ext uri="{FF2B5EF4-FFF2-40B4-BE49-F238E27FC236}">
                <a16:creationId xmlns:a16="http://schemas.microsoft.com/office/drawing/2014/main" id="{28C79F86-9247-4ACC-B2CB-424B1F4816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25" y="3763962"/>
            <a:ext cx="8964613" cy="2617366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endParaRPr lang="pt-BR" altLang="pt-BR" sz="2400" dirty="0">
              <a:solidFill>
                <a:srgbClr val="0000FF"/>
              </a:solidFill>
              <a:latin typeface="Arial" panose="020B0604020202020204" pitchFamily="34" charset="0"/>
              <a:ea typeface="Arial Unicode MS"/>
              <a:cs typeface="Arial Unicode MS"/>
            </a:endParaRPr>
          </a:p>
          <a:p>
            <a:pPr eaLnBrk="1" hangingPunct="1">
              <a:lnSpc>
                <a:spcPct val="80000"/>
              </a:lnSpc>
            </a:pPr>
            <a:r>
              <a:rPr lang="pt-BR" altLang="pt-BR" sz="2400" b="1" dirty="0">
                <a:solidFill>
                  <a:srgbClr val="0000FF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Expositor</a:t>
            </a:r>
            <a:r>
              <a:rPr lang="pt-BR" altLang="pt-BR" sz="2400" dirty="0">
                <a:solidFill>
                  <a:srgbClr val="0000FF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: Sebastião Geraldo de Oliveira</a:t>
            </a:r>
          </a:p>
          <a:p>
            <a:pPr algn="r" eaLnBrk="1" hangingPunct="1">
              <a:lnSpc>
                <a:spcPct val="80000"/>
              </a:lnSpc>
            </a:pPr>
            <a:endParaRPr lang="pt-BR" altLang="pt-BR" sz="2200" dirty="0">
              <a:latin typeface="Arial" panose="020B0604020202020204" pitchFamily="34" charset="0"/>
              <a:ea typeface="Arial Unicode MS"/>
              <a:cs typeface="Arial Unicode MS"/>
            </a:endParaRPr>
          </a:p>
          <a:p>
            <a:pPr eaLnBrk="1" hangingPunct="1">
              <a:lnSpc>
                <a:spcPct val="80000"/>
              </a:lnSpc>
            </a:pPr>
            <a:r>
              <a:rPr lang="pt-BR" altLang="pt-BR" sz="2800" dirty="0">
                <a:solidFill>
                  <a:srgbClr val="0000FF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Niterói, 19.01.2019  </a:t>
            </a:r>
          </a:p>
          <a:p>
            <a:pPr eaLnBrk="1" hangingPunct="1">
              <a:lnSpc>
                <a:spcPct val="80000"/>
              </a:lnSpc>
            </a:pPr>
            <a:endParaRPr lang="pt-BR" altLang="pt-BR" sz="2800" dirty="0">
              <a:solidFill>
                <a:srgbClr val="0000FF"/>
              </a:solidFill>
              <a:latin typeface="Arial" panose="020B0604020202020204" pitchFamily="34" charset="0"/>
              <a:ea typeface="Arial Unicode MS"/>
              <a:cs typeface="Arial Unicode MS"/>
            </a:endParaRPr>
          </a:p>
          <a:p>
            <a:pPr eaLnBrk="1" hangingPunct="1">
              <a:lnSpc>
                <a:spcPct val="80000"/>
              </a:lnSpc>
            </a:pPr>
            <a:endParaRPr lang="pt-BR" altLang="pt-BR" sz="2800" dirty="0">
              <a:solidFill>
                <a:srgbClr val="0000FF"/>
              </a:solidFill>
              <a:latin typeface="Arial" panose="020B0604020202020204" pitchFamily="34" charset="0"/>
              <a:ea typeface="Arial Unicode MS"/>
              <a:cs typeface="Arial Unicode MS"/>
            </a:endParaRPr>
          </a:p>
          <a:p>
            <a:pPr eaLnBrk="1" hangingPunct="1">
              <a:lnSpc>
                <a:spcPct val="80000"/>
              </a:lnSpc>
            </a:pPr>
            <a:endParaRPr lang="pt-BR" altLang="pt-BR" sz="2400" spc="300" dirty="0">
              <a:solidFill>
                <a:srgbClr val="0000FF"/>
              </a:solidFill>
              <a:latin typeface="Arial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33795" name="Title 1">
            <a:extLst>
              <a:ext uri="{FF2B5EF4-FFF2-40B4-BE49-F238E27FC236}">
                <a16:creationId xmlns:a16="http://schemas.microsoft.com/office/drawing/2014/main" id="{B1DAF309-BA0B-479F-8356-02D728A42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725" y="1560513"/>
            <a:ext cx="8281988" cy="1436687"/>
          </a:xfrm>
        </p:spPr>
        <p:txBody>
          <a:bodyPr/>
          <a:lstStyle/>
          <a:p>
            <a:pPr>
              <a:lnSpc>
                <a:spcPct val="130000"/>
              </a:lnSpc>
              <a:defRPr/>
            </a:pPr>
            <a:r>
              <a:rPr lang="pt-BR" altLang="pt-BR" sz="3200" b="1" spc="300" dirty="0">
                <a:solidFill>
                  <a:srgbClr val="FFDD4F"/>
                </a:solidFill>
                <a:latin typeface="Arial Black" panose="020B0A04020102020204" pitchFamily="34" charset="0"/>
              </a:rPr>
              <a:t>ATUALIDADES DA PARÁBOLA DO FILHO PRÓDIGO</a:t>
            </a:r>
            <a:endParaRPr lang="pt-BR" altLang="pt-BR" sz="3200" b="1" spc="300" dirty="0">
              <a:solidFill>
                <a:srgbClr val="FFDD4F"/>
              </a:solidFill>
              <a:latin typeface="Arial Black" panose="020B0A04020102020204" pitchFamily="34" charset="0"/>
              <a:ea typeface="Arial Unicode MS" pitchFamily="34" charset="-128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ço Reservado para Número de Slide 5">
            <a:extLst>
              <a:ext uri="{FF2B5EF4-FFF2-40B4-BE49-F238E27FC236}">
                <a16:creationId xmlns:a16="http://schemas.microsoft.com/office/drawing/2014/main" id="{586D821A-29CB-4DD1-96B3-E7B1BCD304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75"/>
              </a:spcBef>
              <a:buClr>
                <a:srgbClr val="B2C1D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375"/>
              </a:spcBef>
              <a:buClr>
                <a:srgbClr val="9BBB5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857075-2A54-4B07-8C0F-C3A22441880E}" type="slidenum">
              <a:rPr kumimoji="0" lang="pt-BR" altLang="pt-BR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t-BR" altLang="pt-B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A43B913F-D4EF-4E90-ADB7-92B3A51EA1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26988"/>
            <a:ext cx="9144000" cy="719138"/>
          </a:xfrm>
          <a:solidFill>
            <a:srgbClr val="004D74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/>
          <a:lstStyle/>
          <a:p>
            <a:pPr algn="ctr"/>
            <a:r>
              <a:rPr lang="pt-BR" altLang="pt-BR" sz="2800" b="1" spc="600" dirty="0">
                <a:solidFill>
                  <a:schemeClr val="bg1"/>
                </a:solidFill>
                <a:latin typeface="Arial" panose="020B0604020202020204" pitchFamily="34" charset="0"/>
              </a:rPr>
              <a:t>O EFEITO DO CAIR EM SÍ...</a:t>
            </a:r>
          </a:p>
        </p:txBody>
      </p:sp>
      <p:pic>
        <p:nvPicPr>
          <p:cNvPr id="70660" name="Imagem 6" descr="anjo (1).gif">
            <a:extLst>
              <a:ext uri="{FF2B5EF4-FFF2-40B4-BE49-F238E27FC236}">
                <a16:creationId xmlns:a16="http://schemas.microsoft.com/office/drawing/2014/main" id="{C8F28392-DED6-4F60-A74B-43F4831CB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92150"/>
            <a:ext cx="5652120" cy="6165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EF1D02CF-B848-4782-9E4E-F57E031C05BB}"/>
              </a:ext>
            </a:extLst>
          </p:cNvPr>
          <p:cNvSpPr/>
          <p:nvPr/>
        </p:nvSpPr>
        <p:spPr>
          <a:xfrm>
            <a:off x="0" y="692150"/>
            <a:ext cx="3491880" cy="6165850"/>
          </a:xfrm>
          <a:prstGeom prst="rect">
            <a:avLst/>
          </a:prstGeom>
          <a:solidFill>
            <a:srgbClr val="1E3D5C"/>
          </a:solidFill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252000" rtlCol="0" anchor="ctr"/>
          <a:lstStyle/>
          <a:p>
            <a:pPr algn="ctr">
              <a:lnSpc>
                <a:spcPts val="36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2800" dirty="0">
                <a:latin typeface="Arial Black" panose="020B0A04020102020204" pitchFamily="34" charset="0"/>
              </a:rPr>
              <a:t>Depois do </a:t>
            </a:r>
            <a:r>
              <a:rPr lang="pt-BR" sz="2800" spc="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ingresso</a:t>
            </a:r>
            <a:r>
              <a:rPr lang="pt-BR" sz="2800" dirty="0">
                <a:latin typeface="Arial Black" panose="020B0A04020102020204" pitchFamily="34" charset="0"/>
              </a:rPr>
              <a:t> no “Eu Divino” o filho começa o </a:t>
            </a:r>
            <a:r>
              <a:rPr lang="pt-BR" sz="2800" spc="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regresso</a:t>
            </a:r>
            <a:r>
              <a:rPr lang="pt-BR" sz="2800" dirty="0">
                <a:latin typeface="Arial Black" panose="020B0A04020102020204" pitchFamily="34" charset="0"/>
              </a:rPr>
              <a:t> ao </a:t>
            </a:r>
            <a:r>
              <a:rPr lang="pt-BR" sz="2800" spc="300" dirty="0">
                <a:latin typeface="Arial Black" panose="020B0A04020102020204" pitchFamily="34" charset="0"/>
              </a:rPr>
              <a:t>Lar Paterno   </a:t>
            </a:r>
          </a:p>
          <a:p>
            <a:pPr algn="ctr">
              <a:lnSpc>
                <a:spcPts val="36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2800" spc="300" dirty="0">
                <a:solidFill>
                  <a:schemeClr val="bg1"/>
                </a:solidFill>
                <a:latin typeface="Arial Black" panose="020B0A04020102020204" pitchFamily="34" charset="0"/>
              </a:rPr>
              <a:t>Cair em si</a:t>
            </a:r>
            <a:r>
              <a:rPr lang="pt-BR" sz="2800" dirty="0">
                <a:solidFill>
                  <a:schemeClr val="bg1"/>
                </a:solidFill>
                <a:latin typeface="Arial Black" panose="020B0A04020102020204" pitchFamily="34" charset="0"/>
              </a:rPr>
              <a:t>: significa, na verdade, uma </a:t>
            </a:r>
            <a:r>
              <a:rPr lang="pt-BR" sz="2800" spc="300" dirty="0">
                <a:solidFill>
                  <a:schemeClr val="bg1"/>
                </a:solidFill>
                <a:latin typeface="Arial Black" panose="020B0A04020102020204" pitchFamily="34" charset="0"/>
              </a:rPr>
              <a:t>“queda” </a:t>
            </a:r>
            <a:r>
              <a:rPr lang="pt-BR" sz="2800" dirty="0">
                <a:solidFill>
                  <a:schemeClr val="bg1"/>
                </a:solidFill>
                <a:latin typeface="Arial Black" panose="020B0A04020102020204" pitchFamily="34" charset="0"/>
              </a:rPr>
              <a:t>para o </a:t>
            </a:r>
            <a:r>
              <a:rPr lang="pt-BR" sz="2800" spc="600" dirty="0">
                <a:solidFill>
                  <a:schemeClr val="bg1"/>
                </a:solidFill>
                <a:latin typeface="Arial Black" panose="020B0A04020102020204" pitchFamily="34" charset="0"/>
              </a:rPr>
              <a:t>alto!</a:t>
            </a:r>
          </a:p>
        </p:txBody>
      </p:sp>
    </p:spTree>
    <p:extLst>
      <p:ext uri="{BB962C8B-B14F-4D97-AF65-F5344CB8AC3E}">
        <p14:creationId xmlns:p14="http://schemas.microsoft.com/office/powerpoint/2010/main" val="5528299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Número de Slide 5"/>
          <p:cNvSpPr>
            <a:spLocks noGrp="1"/>
          </p:cNvSpPr>
          <p:nvPr>
            <p:ph type="sldNum" sz="quarter" idx="10"/>
          </p:nvPr>
        </p:nvSpPr>
        <p:spPr bwMode="auto">
          <a:ln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E6D139-D9CA-473E-8D26-C9C7B347AF49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5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19114"/>
          </a:xfrm>
          <a:solidFill>
            <a:srgbClr val="00669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/>
          <a:lstStyle/>
          <a:p>
            <a:pPr lvl="0" algn="ctr">
              <a:spcBef>
                <a:spcPts val="575"/>
              </a:spcBef>
              <a:spcAft>
                <a:spcPts val="600"/>
              </a:spcAft>
              <a:buClr>
                <a:srgbClr val="4F81BD"/>
              </a:buClr>
              <a:buSzPct val="85000"/>
              <a:tabLst>
                <a:tab pos="1980565" algn="l"/>
              </a:tabLst>
            </a:pPr>
            <a:r>
              <a:rPr lang="pt-BR" sz="2400" b="1" spc="3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3ª ETAPA: Plano do caminho de volta </a:t>
            </a:r>
            <a:r>
              <a:rPr lang="pt-BR" sz="2000" b="1" spc="-15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(LC, 15 - 18 a 19</a:t>
            </a:r>
            <a:r>
              <a:rPr lang="pt-BR" sz="20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)</a:t>
            </a:r>
            <a:endParaRPr lang="pt-BR" sz="2400" b="1" kern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676" name="Rectangle 3"/>
          <p:cNvSpPr>
            <a:spLocks noGrp="1"/>
          </p:cNvSpPr>
          <p:nvPr>
            <p:ph type="body" idx="4294967295"/>
          </p:nvPr>
        </p:nvSpPr>
        <p:spPr>
          <a:xfrm>
            <a:off x="323528" y="929065"/>
            <a:ext cx="8496944" cy="5740295"/>
          </a:xfrm>
        </p:spPr>
        <p:txBody>
          <a:bodyPr/>
          <a:lstStyle/>
          <a:p>
            <a:pPr marL="216000" indent="-216000">
              <a:lnSpc>
                <a:spcPct val="130000"/>
              </a:lnSpc>
              <a:spcBef>
                <a:spcPts val="1800"/>
              </a:spcBef>
              <a:spcAft>
                <a:spcPts val="600"/>
              </a:spcAft>
            </a:pPr>
            <a:r>
              <a:rPr lang="pt-BR" sz="2400" b="1" dirty="0">
                <a:solidFill>
                  <a:srgbClr val="1E3D5C"/>
                </a:solidFill>
              </a:rPr>
              <a:t>Levantar-me-ei, irei a meu pai e dir-lhe-ei: </a:t>
            </a:r>
            <a:r>
              <a:rPr lang="pt-BR" sz="2400" b="1" i="1" dirty="0">
                <a:solidFill>
                  <a:srgbClr val="1E3D5C"/>
                </a:solidFill>
              </a:rPr>
              <a:t>Pai, pequei contra o céu e diante de ti; já não sou digno de ser cha-mado Teu filho; trata-me como um dos teus jornaleiros.</a:t>
            </a:r>
          </a:p>
          <a:p>
            <a:pPr marL="216000" lvl="0" indent="-216000">
              <a:spcBef>
                <a:spcPts val="1800"/>
              </a:spcBef>
              <a:spcAft>
                <a:spcPts val="600"/>
              </a:spcAft>
            </a:pPr>
            <a:r>
              <a:rPr lang="pt-BR" sz="2400" dirty="0">
                <a:solidFill>
                  <a:srgbClr val="0000FF"/>
                </a:solidFill>
              </a:rPr>
              <a:t>Resolução de levantar-se para a ação regeneradora;</a:t>
            </a:r>
          </a:p>
          <a:p>
            <a:pPr marL="216000" lvl="0" indent="-216000"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solidFill>
                  <a:srgbClr val="0000FF"/>
                </a:solidFill>
              </a:rPr>
              <a:t>Atitude de planejar o caminho da elevação;</a:t>
            </a:r>
          </a:p>
          <a:p>
            <a:pPr marL="216000" lvl="0" indent="-216000"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solidFill>
                  <a:srgbClr val="0000FF"/>
                </a:solidFill>
              </a:rPr>
              <a:t>Mentalizar o caminho que deseja percorrer </a:t>
            </a:r>
          </a:p>
          <a:p>
            <a:pPr marL="216000" lvl="0" indent="-216000"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solidFill>
                  <a:srgbClr val="0000FF"/>
                </a:solidFill>
              </a:rPr>
              <a:t>Sair da ociosidade para o movimento reconstrutivo;</a:t>
            </a:r>
          </a:p>
          <a:p>
            <a:pPr marL="216000" lvl="0" indent="-216000"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solidFill>
                  <a:srgbClr val="0000FF"/>
                </a:solidFill>
              </a:rPr>
              <a:t> Tocado pela humildade, já dispensa as prerrogativas de filho, contentando-se em ser apenas um servo do pai!</a:t>
            </a:r>
          </a:p>
          <a:p>
            <a:pPr marL="216000" lvl="0" indent="-216000"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solidFill>
                  <a:srgbClr val="0000FF"/>
                </a:solidFill>
              </a:rPr>
              <a:t>A importância da fé: E não se fez ali muitos milagres, por causa da incredulidade deles (MT, 13:58).</a:t>
            </a:r>
          </a:p>
          <a:p>
            <a:pPr marL="216000" indent="-2160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sz="2000" dirty="0">
              <a:solidFill>
                <a:srgbClr val="0000FF"/>
              </a:solidFill>
              <a:latin typeface="Arial Narrow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645694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Número de Slide 5"/>
          <p:cNvSpPr>
            <a:spLocks noGrp="1"/>
          </p:cNvSpPr>
          <p:nvPr>
            <p:ph type="sldNum" sz="quarter" idx="10"/>
          </p:nvPr>
        </p:nvSpPr>
        <p:spPr bwMode="auto">
          <a:ln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E6D139-D9CA-473E-8D26-C9C7B347AF49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5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19114"/>
          </a:xfrm>
          <a:solidFill>
            <a:srgbClr val="00669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/>
          <a:lstStyle/>
          <a:p>
            <a:pPr algn="ctr">
              <a:spcAft>
                <a:spcPts val="600"/>
              </a:spcAft>
              <a:tabLst>
                <a:tab pos="1980565" algn="l"/>
              </a:tabLst>
            </a:pPr>
            <a:r>
              <a:rPr lang="pt-BR" sz="2800" b="1" kern="0" spc="300" dirty="0">
                <a:solidFill>
                  <a:schemeClr val="bg1"/>
                </a:solidFill>
                <a:latin typeface="+mj-lt"/>
              </a:rPr>
              <a:t>4ª ETAPA</a:t>
            </a:r>
            <a:r>
              <a:rPr lang="pt-BR" sz="2800" b="1" kern="0" dirty="0">
                <a:solidFill>
                  <a:schemeClr val="bg1"/>
                </a:solidFill>
                <a:latin typeface="+mj-lt"/>
              </a:rPr>
              <a:t>: A recepção do Pai: (LC, 15 - 20 a 21)</a:t>
            </a:r>
          </a:p>
        </p:txBody>
      </p:sp>
      <p:sp>
        <p:nvSpPr>
          <p:cNvPr id="28676" name="Rectangle 3"/>
          <p:cNvSpPr>
            <a:spLocks noGrp="1"/>
          </p:cNvSpPr>
          <p:nvPr>
            <p:ph type="body" idx="4294967295"/>
          </p:nvPr>
        </p:nvSpPr>
        <p:spPr>
          <a:xfrm>
            <a:off x="323528" y="903937"/>
            <a:ext cx="8496944" cy="5837431"/>
          </a:xfrm>
        </p:spPr>
        <p:txBody>
          <a:bodyPr/>
          <a:lstStyle/>
          <a:p>
            <a:pPr algn="just">
              <a:lnSpc>
                <a:spcPts val="3200"/>
              </a:lnSpc>
              <a:spcBef>
                <a:spcPts val="1800"/>
              </a:spcBef>
              <a:spcAft>
                <a:spcPts val="600"/>
              </a:spcAft>
              <a:tabLst>
                <a:tab pos="1980565" algn="l"/>
              </a:tabLst>
            </a:pPr>
            <a:r>
              <a:rPr lang="pt-BR" sz="2400" b="1" dirty="0">
                <a:solidFill>
                  <a:srgbClr val="1E3D5C"/>
                </a:solidFill>
              </a:rPr>
              <a:t> </a:t>
            </a:r>
            <a:r>
              <a:rPr lang="pt-BR" sz="2400" b="1" kern="0" dirty="0">
                <a:solidFill>
                  <a:srgbClr val="1D1D57"/>
                </a:solidFill>
                <a:latin typeface="+mn-lt"/>
              </a:rPr>
              <a:t>E </a:t>
            </a:r>
            <a:r>
              <a:rPr lang="pt-BR" sz="2400" b="1" u="sng" kern="0" spc="300" dirty="0">
                <a:solidFill>
                  <a:srgbClr val="1D1D57"/>
                </a:solidFill>
                <a:latin typeface="+mn-lt"/>
              </a:rPr>
              <a:t>levantando-se</a:t>
            </a:r>
            <a:r>
              <a:rPr lang="pt-BR" sz="2400" b="1" kern="0" dirty="0">
                <a:solidFill>
                  <a:srgbClr val="1D1D57"/>
                </a:solidFill>
                <a:latin typeface="+mn-lt"/>
              </a:rPr>
              <a:t> foi a seu Pai.  Estando ele ainda longe, seu Pai viu-o e teve compaixão dele, e, correndo, o abraçou e o beijou.  Disse-lhe o filho: </a:t>
            </a:r>
            <a:r>
              <a:rPr lang="pt-BR" sz="2400" b="1" kern="0" dirty="0">
                <a:solidFill>
                  <a:srgbClr val="336699"/>
                </a:solidFill>
                <a:latin typeface="+mn-lt"/>
              </a:rPr>
              <a:t>Pai, pequei contra o céu e diante de ti; já não sou digno de ser chamado teu filho.</a:t>
            </a:r>
          </a:p>
          <a:p>
            <a:pPr lvl="0">
              <a:spcBef>
                <a:spcPts val="1800"/>
              </a:spcBef>
            </a:pPr>
            <a:r>
              <a:rPr lang="pt-BR" sz="2400" dirty="0">
                <a:solidFill>
                  <a:srgbClr val="0000FF"/>
                </a:solidFill>
              </a:rPr>
              <a:t>O Filho resoluto passou do planejamento à ação </a:t>
            </a:r>
          </a:p>
          <a:p>
            <a:pPr>
              <a:spcBef>
                <a:spcPts val="600"/>
              </a:spcBef>
            </a:pPr>
            <a:r>
              <a:rPr lang="pt-BR" sz="2400" dirty="0">
                <a:solidFill>
                  <a:srgbClr val="0000FF"/>
                </a:solidFill>
              </a:rPr>
              <a:t>Muitos de nós evitamos  o “</a:t>
            </a:r>
            <a:r>
              <a:rPr lang="pt-BR" sz="2400" i="1" dirty="0">
                <a:solidFill>
                  <a:srgbClr val="0000FF"/>
                </a:solidFill>
              </a:rPr>
              <a:t>Levantar </a:t>
            </a:r>
            <a:r>
              <a:rPr lang="pt-BR" sz="2400" i="1" spc="-150" dirty="0">
                <a:solidFill>
                  <a:srgbClr val="0000FF"/>
                </a:solidFill>
              </a:rPr>
              <a:t>e ir ao </a:t>
            </a:r>
            <a:r>
              <a:rPr lang="pt-BR" sz="2400" i="1" dirty="0">
                <a:solidFill>
                  <a:srgbClr val="0000FF"/>
                </a:solidFill>
              </a:rPr>
              <a:t>encontro do Pai</a:t>
            </a:r>
            <a:r>
              <a:rPr lang="pt-BR" sz="2400" dirty="0">
                <a:solidFill>
                  <a:srgbClr val="0000FF"/>
                </a:solidFill>
              </a:rPr>
              <a:t>”</a:t>
            </a:r>
          </a:p>
          <a:p>
            <a:pPr lvl="0">
              <a:spcBef>
                <a:spcPts val="600"/>
              </a:spcBef>
            </a:pPr>
            <a:r>
              <a:rPr lang="pt-BR" sz="2400" dirty="0">
                <a:solidFill>
                  <a:srgbClr val="0000FF"/>
                </a:solidFill>
              </a:rPr>
              <a:t>Desde longe o Pai pressentiu o seu retorno</a:t>
            </a:r>
          </a:p>
          <a:p>
            <a:pPr lvl="0">
              <a:spcBef>
                <a:spcPts val="600"/>
              </a:spcBef>
            </a:pPr>
            <a:r>
              <a:rPr lang="pt-BR" sz="2400" dirty="0">
                <a:solidFill>
                  <a:srgbClr val="0000FF"/>
                </a:solidFill>
              </a:rPr>
              <a:t>O Pai amigo, recebe o filho pródigo de braços abertos, sem cobranças, sem censura; o remorso era do filho</a:t>
            </a:r>
          </a:p>
          <a:p>
            <a:pPr lvl="0">
              <a:spcBef>
                <a:spcPts val="600"/>
              </a:spcBef>
            </a:pPr>
            <a:r>
              <a:rPr lang="pt-BR" sz="2400" dirty="0">
                <a:solidFill>
                  <a:srgbClr val="0000FF"/>
                </a:solidFill>
              </a:rPr>
              <a:t>Não exigiu condições, foi correndo ao seu encontro</a:t>
            </a:r>
          </a:p>
          <a:p>
            <a:pPr lvl="0">
              <a:spcBef>
                <a:spcPts val="600"/>
              </a:spcBef>
            </a:pPr>
            <a:r>
              <a:rPr lang="pt-BR" sz="2400" dirty="0">
                <a:solidFill>
                  <a:srgbClr val="0000FF"/>
                </a:solidFill>
              </a:rPr>
              <a:t>É a demonstração mais evidente contra a ideia do “fogo eterno” ou do inferno, das penas eternas.  </a:t>
            </a:r>
          </a:p>
          <a:p>
            <a:pPr marL="0" indent="0"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  <a:buNone/>
            </a:pPr>
            <a:endParaRPr lang="pt-BR" sz="2400" dirty="0">
              <a:solidFill>
                <a:srgbClr val="0000FF"/>
              </a:solidFill>
            </a:endParaRPr>
          </a:p>
          <a:p>
            <a:pPr marL="216000" indent="-2160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sz="2000" dirty="0">
              <a:solidFill>
                <a:srgbClr val="0000FF"/>
              </a:solidFill>
              <a:latin typeface="Arial Narrow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991335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Número de Slide 5"/>
          <p:cNvSpPr>
            <a:spLocks noGrp="1"/>
          </p:cNvSpPr>
          <p:nvPr>
            <p:ph type="sldNum" sz="quarter" idx="10"/>
          </p:nvPr>
        </p:nvSpPr>
        <p:spPr bwMode="auto">
          <a:ln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E6D139-D9CA-473E-8D26-C9C7B347AF49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5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19114"/>
          </a:xfrm>
          <a:solidFill>
            <a:srgbClr val="4824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/>
          <a:lstStyle/>
          <a:p>
            <a:pPr algn="ctr">
              <a:spcAft>
                <a:spcPts val="600"/>
              </a:spcAft>
              <a:tabLst>
                <a:tab pos="1980565" algn="l"/>
              </a:tabLst>
            </a:pPr>
            <a:r>
              <a:rPr lang="pt-BR" sz="2800" b="1" kern="0" spc="300" dirty="0">
                <a:solidFill>
                  <a:schemeClr val="bg1"/>
                </a:solidFill>
                <a:latin typeface="+mj-lt"/>
              </a:rPr>
              <a:t>4ª ETAPA</a:t>
            </a:r>
            <a:r>
              <a:rPr lang="pt-BR" sz="2800" b="1" kern="0" dirty="0">
                <a:solidFill>
                  <a:schemeClr val="bg1"/>
                </a:solidFill>
                <a:latin typeface="+mj-lt"/>
              </a:rPr>
              <a:t>: A recepção do Pai: (LC, 15 - 20 a 21)</a:t>
            </a:r>
          </a:p>
        </p:txBody>
      </p:sp>
      <p:sp>
        <p:nvSpPr>
          <p:cNvPr id="28676" name="Rectangle 3"/>
          <p:cNvSpPr>
            <a:spLocks noGrp="1"/>
          </p:cNvSpPr>
          <p:nvPr>
            <p:ph type="body" idx="4294967295"/>
          </p:nvPr>
        </p:nvSpPr>
        <p:spPr>
          <a:xfrm>
            <a:off x="0" y="715297"/>
            <a:ext cx="3419873" cy="6153665"/>
          </a:xfrm>
          <a:solidFill>
            <a:srgbClr val="4C26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288000" rIns="252000" anchor="ctr"/>
          <a:lstStyle/>
          <a:p>
            <a:pPr marL="0" indent="0" algn="ctr"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2800" dirty="0">
                <a:solidFill>
                  <a:srgbClr val="FFC000"/>
                </a:solidFill>
              </a:rPr>
              <a:t>“Quem de vós, se tiver cem ovelhas e perder uma, não deixa as outras noventa e nove no deserto para ir à procura da que se perdeu até encontrá-la.” </a:t>
            </a:r>
            <a:r>
              <a:rPr lang="pt-BR" sz="2400" spc="300" dirty="0">
                <a:solidFill>
                  <a:srgbClr val="FFC000"/>
                </a:solidFill>
              </a:rPr>
              <a:t>(LC, 15:4)</a:t>
            </a:r>
            <a:endParaRPr lang="pt-BR" sz="2400" spc="300" dirty="0">
              <a:solidFill>
                <a:srgbClr val="FFC000"/>
              </a:solidFill>
              <a:latin typeface="Arial Narrow" pitchFamily="34" charset="0"/>
              <a:sym typeface="Wingdings" pitchFamily="2" charset="2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0968E36-5129-4CC1-ADA9-A0D3AA66B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704335"/>
            <a:ext cx="5724128" cy="6153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148726866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Número de Slide 5"/>
          <p:cNvSpPr>
            <a:spLocks noGrp="1"/>
          </p:cNvSpPr>
          <p:nvPr>
            <p:ph type="sldNum" sz="quarter" idx="10"/>
          </p:nvPr>
        </p:nvSpPr>
        <p:spPr bwMode="auto">
          <a:ln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E6D139-D9CA-473E-8D26-C9C7B347AF49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5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19114"/>
          </a:xfrm>
          <a:solidFill>
            <a:srgbClr val="4824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/>
          <a:lstStyle/>
          <a:p>
            <a:pPr algn="ctr">
              <a:spcAft>
                <a:spcPts val="600"/>
              </a:spcAft>
              <a:tabLst>
                <a:tab pos="1980565" algn="l"/>
              </a:tabLst>
            </a:pPr>
            <a:r>
              <a:rPr lang="pt-BR" sz="2800" b="1" kern="0" spc="300" dirty="0">
                <a:solidFill>
                  <a:schemeClr val="bg1"/>
                </a:solidFill>
                <a:latin typeface="+mj-lt"/>
              </a:rPr>
              <a:t>4ª ETAPA</a:t>
            </a:r>
            <a:r>
              <a:rPr lang="pt-BR" sz="2800" b="1" kern="0" dirty="0">
                <a:solidFill>
                  <a:schemeClr val="bg1"/>
                </a:solidFill>
                <a:latin typeface="+mj-lt"/>
              </a:rPr>
              <a:t>: A recepção do Pai: (LC, 15 - 20 a 21)</a:t>
            </a:r>
          </a:p>
        </p:txBody>
      </p:sp>
      <p:sp>
        <p:nvSpPr>
          <p:cNvPr id="28676" name="Rectangle 3"/>
          <p:cNvSpPr>
            <a:spLocks noGrp="1"/>
          </p:cNvSpPr>
          <p:nvPr>
            <p:ph type="body" idx="4294967295"/>
          </p:nvPr>
        </p:nvSpPr>
        <p:spPr>
          <a:xfrm>
            <a:off x="0" y="715297"/>
            <a:ext cx="3419873" cy="6153665"/>
          </a:xfrm>
          <a:solidFill>
            <a:srgbClr val="4C26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288000" rIns="252000" anchor="ctr"/>
          <a:lstStyle/>
          <a:p>
            <a:pPr marL="0" indent="0" algn="ctr"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2800" dirty="0">
                <a:solidFill>
                  <a:srgbClr val="FFC000"/>
                </a:solidFill>
              </a:rPr>
              <a:t>“Quem de vós, se tiver cem ovelhas e perder uma, não deixa as outras noventa e nove no deserto para ir à procura da que se perdeu até encontra-la.” </a:t>
            </a:r>
            <a:r>
              <a:rPr lang="pt-BR" sz="2400" dirty="0">
                <a:solidFill>
                  <a:srgbClr val="FFC000"/>
                </a:solidFill>
              </a:rPr>
              <a:t>(LC, 15:4)</a:t>
            </a:r>
            <a:endParaRPr lang="pt-BR" sz="2400" dirty="0">
              <a:solidFill>
                <a:srgbClr val="FFC000"/>
              </a:solidFill>
              <a:latin typeface="Arial Narrow" pitchFamily="34" charset="0"/>
              <a:sym typeface="Wingdings" pitchFamily="2" charset="2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5428F95-2E66-4C38-A4B4-247B9CF96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822" y="715297"/>
            <a:ext cx="5721178" cy="61427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300823466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Número de Slide 5"/>
          <p:cNvSpPr>
            <a:spLocks noGrp="1"/>
          </p:cNvSpPr>
          <p:nvPr>
            <p:ph type="sldNum" sz="quarter" idx="10"/>
          </p:nvPr>
        </p:nvSpPr>
        <p:spPr bwMode="auto">
          <a:xfrm>
            <a:off x="8676133" y="6453336"/>
            <a:ext cx="360363" cy="312738"/>
          </a:xfrm>
          <a:ln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E6D139-D9CA-473E-8D26-C9C7B347AF49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5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19114"/>
          </a:xfrm>
          <a:solidFill>
            <a:srgbClr val="00669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/>
          <a:lstStyle/>
          <a:p>
            <a:pPr algn="ctr">
              <a:spcAft>
                <a:spcPts val="600"/>
              </a:spcAft>
              <a:tabLst>
                <a:tab pos="1980565" algn="l"/>
              </a:tabLst>
            </a:pPr>
            <a:r>
              <a:rPr lang="pt-BR" sz="2800" b="1" kern="0" spc="300" dirty="0">
                <a:solidFill>
                  <a:schemeClr val="bg1"/>
                </a:solidFill>
                <a:latin typeface="+mj-lt"/>
              </a:rPr>
              <a:t>5ª ETAPA: A comemoração </a:t>
            </a:r>
            <a:r>
              <a:rPr lang="pt-BR" sz="2400" b="1" kern="0" dirty="0">
                <a:solidFill>
                  <a:schemeClr val="bg1"/>
                </a:solidFill>
                <a:latin typeface="+mj-lt"/>
              </a:rPr>
              <a:t>(LC, 15, 22-24) </a:t>
            </a:r>
            <a:endParaRPr lang="pt-BR" sz="2800" b="1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676" name="Rectangle 3"/>
          <p:cNvSpPr>
            <a:spLocks noGrp="1"/>
          </p:cNvSpPr>
          <p:nvPr>
            <p:ph type="body" idx="4294967295"/>
          </p:nvPr>
        </p:nvSpPr>
        <p:spPr>
          <a:xfrm>
            <a:off x="179387" y="836712"/>
            <a:ext cx="8641085" cy="5837431"/>
          </a:xfrm>
        </p:spPr>
        <p:txBody>
          <a:bodyPr/>
          <a:lstStyle/>
          <a:p>
            <a:pPr algn="just">
              <a:spcAft>
                <a:spcPts val="600"/>
              </a:spcAft>
              <a:tabLst>
                <a:tab pos="1980565" algn="l"/>
              </a:tabLst>
            </a:pPr>
            <a:r>
              <a:rPr lang="pt-BR" sz="2400" b="1" kern="0" dirty="0">
                <a:solidFill>
                  <a:srgbClr val="1D1D57"/>
                </a:solidFill>
                <a:latin typeface="+mn-lt"/>
              </a:rPr>
              <a:t>O Pai, porém, disse aos seus servos: Trazei depressa a melhor roupa e vesti-o, e </a:t>
            </a:r>
            <a:r>
              <a:rPr lang="pt-BR" sz="2400" b="1" kern="0" dirty="0" err="1">
                <a:solidFill>
                  <a:srgbClr val="1D1D57"/>
                </a:solidFill>
                <a:latin typeface="+mn-lt"/>
              </a:rPr>
              <a:t>ponde-lhe</a:t>
            </a:r>
            <a:r>
              <a:rPr lang="pt-BR" sz="2400" b="1" kern="0" dirty="0">
                <a:solidFill>
                  <a:srgbClr val="1D1D57"/>
                </a:solidFill>
                <a:latin typeface="+mn-lt"/>
              </a:rPr>
              <a:t> o anel no dedo e sandálias nos pés; trazei também o novilho cevado, matai-o, comamos e regozijemo-nos porque este meu filho era morto e reviveu, estava perdido e se achou. E começaram a regozijar.</a:t>
            </a: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1980565" algn="l"/>
                <a:tab pos="948690" algn="l"/>
                <a:tab pos="1980565" algn="l"/>
              </a:tabLst>
            </a:pPr>
            <a:r>
              <a:rPr lang="pt-BR" sz="2400" kern="0" dirty="0">
                <a:solidFill>
                  <a:srgbClr val="0000FF"/>
                </a:solidFill>
                <a:latin typeface="Arial Narrow" panose="020B0606020202030204" pitchFamily="34" charset="0"/>
              </a:rPr>
              <a:t>O Pai abre as portas para a regeneração do filho; </a:t>
            </a: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1980565" algn="l"/>
                <a:tab pos="948690" algn="l"/>
                <a:tab pos="1980565" algn="l"/>
              </a:tabLst>
            </a:pPr>
            <a:r>
              <a:rPr lang="pt-BR" sz="2400" kern="0" dirty="0">
                <a:solidFill>
                  <a:srgbClr val="0000FF"/>
                </a:solidFill>
                <a:latin typeface="Arial Narrow" panose="020B0606020202030204" pitchFamily="34" charset="0"/>
              </a:rPr>
              <a:t>Roupa: novo perispírito; anel = compromisso; sandálias = não era servo</a:t>
            </a: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1980565" algn="l"/>
                <a:tab pos="948690" algn="l"/>
                <a:tab pos="1980565" algn="l"/>
              </a:tabLst>
            </a:pPr>
            <a:r>
              <a:rPr lang="pt-BR" sz="2400" kern="0" dirty="0">
                <a:solidFill>
                  <a:srgbClr val="0000FF"/>
                </a:solidFill>
                <a:latin typeface="Arial Narrow" panose="020B0606020202030204" pitchFamily="34" charset="0"/>
              </a:rPr>
              <a:t>O novilho cevado (matar a natureza animal) </a:t>
            </a: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1980565" algn="l"/>
                <a:tab pos="948690" algn="l"/>
                <a:tab pos="1980565" algn="l"/>
              </a:tabLst>
            </a:pPr>
            <a:r>
              <a:rPr lang="pt-BR" sz="2400" kern="0" dirty="0">
                <a:solidFill>
                  <a:srgbClr val="0000FF"/>
                </a:solidFill>
                <a:latin typeface="Arial Narrow" panose="020B0606020202030204" pitchFamily="34" charset="0"/>
              </a:rPr>
              <a:t>O Pai manda celebrar uma festa para comemorar a conversão</a:t>
            </a: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1980565" algn="l"/>
                <a:tab pos="948690" algn="l"/>
                <a:tab pos="1980565" algn="l"/>
              </a:tabLst>
            </a:pPr>
            <a:r>
              <a:rPr lang="pt-BR" sz="2400" kern="0" dirty="0">
                <a:solidFill>
                  <a:srgbClr val="0000FF"/>
                </a:solidFill>
                <a:latin typeface="Arial Narrow" panose="020B0606020202030204" pitchFamily="34" charset="0"/>
              </a:rPr>
              <a:t>O filho é o pecador convertido que despertou para a redenção</a:t>
            </a: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1980565" algn="l"/>
                <a:tab pos="948690" algn="l"/>
                <a:tab pos="1980565" algn="l"/>
              </a:tabLst>
            </a:pPr>
            <a:r>
              <a:rPr lang="pt-BR" sz="2400" b="1" kern="0" dirty="0">
                <a:solidFill>
                  <a:srgbClr val="000066"/>
                </a:solidFill>
                <a:highlight>
                  <a:srgbClr val="00FF00"/>
                </a:highlight>
                <a:latin typeface="Arial Narrow" panose="020B0606020202030204" pitchFamily="34" charset="0"/>
              </a:rPr>
              <a:t>Haverá maior júbilo no céu por um pecador que se arrepende, do que por 99 justos que não necessitam de arrependimento -  </a:t>
            </a:r>
            <a:r>
              <a:rPr lang="pt-BR" sz="2000" b="1" kern="0" dirty="0">
                <a:solidFill>
                  <a:srgbClr val="000066"/>
                </a:solidFill>
                <a:highlight>
                  <a:srgbClr val="00FF00"/>
                </a:highlight>
                <a:latin typeface="Arial Narrow" panose="020B0606020202030204" pitchFamily="34" charset="0"/>
              </a:rPr>
              <a:t>LC, 15, 7.  </a:t>
            </a:r>
            <a:endParaRPr lang="pt-BR" sz="2400" b="1" kern="0" dirty="0">
              <a:solidFill>
                <a:srgbClr val="000066"/>
              </a:solidFill>
              <a:highlight>
                <a:srgbClr val="00FF00"/>
              </a:highlight>
              <a:latin typeface="Arial Narrow" panose="020B0606020202030204" pitchFamily="34" charset="0"/>
            </a:endParaRPr>
          </a:p>
          <a:p>
            <a:pPr marL="216000" indent="-2160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sz="2000" dirty="0">
              <a:solidFill>
                <a:srgbClr val="0000FF"/>
              </a:solidFill>
              <a:latin typeface="Arial Narrow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345973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Número de Slide 5"/>
          <p:cNvSpPr>
            <a:spLocks noGrp="1"/>
          </p:cNvSpPr>
          <p:nvPr>
            <p:ph type="sldNum" sz="quarter" idx="10"/>
          </p:nvPr>
        </p:nvSpPr>
        <p:spPr bwMode="auto">
          <a:xfrm>
            <a:off x="8676133" y="6453336"/>
            <a:ext cx="360363" cy="312738"/>
          </a:xfrm>
          <a:ln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E6D139-D9CA-473E-8D26-C9C7B347AF49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5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19114"/>
          </a:xfrm>
          <a:solidFill>
            <a:srgbClr val="00669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/>
          <a:lstStyle/>
          <a:p>
            <a:pPr algn="ctr">
              <a:spcAft>
                <a:spcPts val="600"/>
              </a:spcAft>
              <a:tabLst>
                <a:tab pos="1980565" algn="l"/>
              </a:tabLst>
            </a:pPr>
            <a:r>
              <a:rPr lang="pt-BR" sz="2400" b="1" kern="0" spc="300" dirty="0">
                <a:solidFill>
                  <a:schemeClr val="bg1"/>
                </a:solidFill>
                <a:latin typeface="+mj-lt"/>
              </a:rPr>
              <a:t>6ª ETAPA</a:t>
            </a:r>
            <a:r>
              <a:rPr lang="pt-BR" sz="2400" b="1" kern="0" dirty="0">
                <a:solidFill>
                  <a:schemeClr val="bg1"/>
                </a:solidFill>
                <a:latin typeface="+mj-lt"/>
              </a:rPr>
              <a:t>: A indignação do filho mais velho </a:t>
            </a:r>
            <a:r>
              <a:rPr lang="pt-BR" sz="2000" b="1" kern="0" spc="-150" dirty="0">
                <a:solidFill>
                  <a:schemeClr val="bg1"/>
                </a:solidFill>
                <a:latin typeface="+mj-lt"/>
              </a:rPr>
              <a:t>(LC, 15, 25-30) </a:t>
            </a:r>
            <a:endParaRPr lang="pt-BR" sz="2400" b="1" kern="0" spc="-15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676" name="Rectangle 3"/>
          <p:cNvSpPr>
            <a:spLocks noGrp="1"/>
          </p:cNvSpPr>
          <p:nvPr>
            <p:ph type="body" idx="4294967295"/>
          </p:nvPr>
        </p:nvSpPr>
        <p:spPr>
          <a:xfrm>
            <a:off x="179387" y="836712"/>
            <a:ext cx="8641085" cy="5837431"/>
          </a:xfrm>
        </p:spPr>
        <p:txBody>
          <a:bodyPr/>
          <a:lstStyle/>
          <a:p>
            <a:pPr algn="just">
              <a:spcBef>
                <a:spcPts val="2400"/>
              </a:spcBef>
              <a:spcAft>
                <a:spcPts val="0"/>
              </a:spcAft>
              <a:tabLst>
                <a:tab pos="1980565" algn="l"/>
              </a:tabLst>
            </a:pPr>
            <a:r>
              <a:rPr lang="pt-BR" sz="2400" b="1" kern="0" dirty="0">
                <a:latin typeface="+mn-lt"/>
              </a:rPr>
              <a:t>Ora, o seu filho mais velho estava no campo; e, quando voltou e foi chegando à casa, ouviu a música e a dança, e chamando os criados perguntou-lhes o que era aquilo. Um deles respondeu: </a:t>
            </a:r>
            <a:r>
              <a:rPr lang="pt-BR" sz="2400" b="1" kern="0" dirty="0">
                <a:solidFill>
                  <a:srgbClr val="004D74"/>
                </a:solidFill>
                <a:latin typeface="+mn-lt"/>
              </a:rPr>
              <a:t>chegou teu irmão e teu pai mandou matar o novilho cevado, porque o recuperou com saúde. </a:t>
            </a:r>
            <a:r>
              <a:rPr lang="pt-BR" sz="2400" b="1" kern="0" dirty="0">
                <a:solidFill>
                  <a:prstClr val="black"/>
                </a:solidFill>
                <a:latin typeface="+mn-lt"/>
              </a:rPr>
              <a:t>Então ele se indignou e não queria entrar: e, sabendo disso, seu pai, saindo,  procurava conciliá-lo. </a:t>
            </a:r>
            <a:endParaRPr lang="pt-BR" sz="2400" b="1" kern="0" dirty="0">
              <a:solidFill>
                <a:srgbClr val="004D74"/>
              </a:solidFill>
              <a:latin typeface="+mn-lt"/>
            </a:endParaRPr>
          </a:p>
          <a:p>
            <a:pPr algn="just">
              <a:spcBef>
                <a:spcPts val="2400"/>
              </a:spcBef>
              <a:spcAft>
                <a:spcPts val="0"/>
              </a:spcAft>
              <a:tabLst>
                <a:tab pos="1980565" algn="l"/>
              </a:tabLst>
            </a:pPr>
            <a:r>
              <a:rPr lang="pt-BR" sz="2400" kern="0" dirty="0">
                <a:solidFill>
                  <a:srgbClr val="0000FF"/>
                </a:solidFill>
                <a:latin typeface="+mn-lt"/>
              </a:rPr>
              <a:t>O servo dá a boa notícia e explica a decisão do pai;</a:t>
            </a:r>
          </a:p>
          <a:p>
            <a:pPr algn="just">
              <a:spcBef>
                <a:spcPts val="1200"/>
              </a:spcBef>
              <a:spcAft>
                <a:spcPts val="0"/>
              </a:spcAft>
              <a:tabLst>
                <a:tab pos="1980565" algn="l"/>
              </a:tabLst>
            </a:pPr>
            <a:r>
              <a:rPr lang="pt-BR" sz="2400" kern="0" dirty="0">
                <a:solidFill>
                  <a:srgbClr val="0000FF"/>
                </a:solidFill>
                <a:latin typeface="+mn-lt"/>
              </a:rPr>
              <a:t>O filho egoísta (não percebido) e a explosão de ciúme; </a:t>
            </a:r>
          </a:p>
          <a:p>
            <a:pPr marL="342900" lvl="0" indent="-342900" algn="just"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980565" algn="l"/>
                <a:tab pos="948690" algn="l"/>
                <a:tab pos="1980565" algn="l"/>
              </a:tabLst>
            </a:pPr>
            <a:r>
              <a:rPr lang="pt-BR" sz="2400" kern="0" dirty="0">
                <a:solidFill>
                  <a:srgbClr val="0000FF"/>
                </a:solidFill>
                <a:latin typeface="+mn-lt"/>
              </a:rPr>
              <a:t>Ao contrário do filho pródigo o outro era avarento;</a:t>
            </a:r>
          </a:p>
          <a:p>
            <a:pPr marL="342900" lvl="0" indent="-342900" algn="just"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980565" algn="l"/>
                <a:tab pos="948690" algn="l"/>
                <a:tab pos="1980565" algn="l"/>
              </a:tabLst>
            </a:pPr>
            <a:r>
              <a:rPr lang="pt-BR" sz="2400" kern="0" dirty="0">
                <a:solidFill>
                  <a:srgbClr val="0000FF"/>
                </a:solidFill>
                <a:latin typeface="+mn-lt"/>
              </a:rPr>
              <a:t>O Pai “saindo” procura conciliar</a:t>
            </a:r>
          </a:p>
          <a:p>
            <a:pPr marL="342900" lvl="0" indent="-342900"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980565" algn="l"/>
                <a:tab pos="948690" algn="l"/>
                <a:tab pos="1980565" algn="l"/>
              </a:tabLst>
            </a:pPr>
            <a:r>
              <a:rPr lang="pt-BR" sz="2400" kern="0" dirty="0">
                <a:solidFill>
                  <a:srgbClr val="0000FF"/>
                </a:solidFill>
                <a:latin typeface="+mn-lt"/>
              </a:rPr>
              <a:t>O filho mais velho dominado pelo ego humano não descobriu ainda o Eu Divino (Não ocorreu o cair em si...)</a:t>
            </a:r>
          </a:p>
          <a:p>
            <a:pPr algn="just">
              <a:spcAft>
                <a:spcPts val="600"/>
              </a:spcAft>
              <a:tabLst>
                <a:tab pos="1980565" algn="l"/>
              </a:tabLst>
            </a:pPr>
            <a:endParaRPr lang="pt-BR" sz="2400" b="1" kern="0" dirty="0">
              <a:latin typeface="Arial Narrow" panose="020B0606020202030204" pitchFamily="34" charset="0"/>
            </a:endParaRPr>
          </a:p>
          <a:p>
            <a:pPr marL="216000" indent="-2160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sz="2000" dirty="0">
              <a:solidFill>
                <a:srgbClr val="0000FF"/>
              </a:solidFill>
              <a:latin typeface="Arial Narrow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159372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Número de Slide 5"/>
          <p:cNvSpPr>
            <a:spLocks noGrp="1"/>
          </p:cNvSpPr>
          <p:nvPr>
            <p:ph type="sldNum" sz="quarter" idx="10"/>
          </p:nvPr>
        </p:nvSpPr>
        <p:spPr bwMode="auto">
          <a:xfrm>
            <a:off x="8604448" y="6428630"/>
            <a:ext cx="360363" cy="312738"/>
          </a:xfrm>
          <a:ln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E6D139-D9CA-473E-8D26-C9C7B347AF49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5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19114"/>
          </a:xfrm>
          <a:solidFill>
            <a:srgbClr val="00669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/>
          <a:lstStyle/>
          <a:p>
            <a:pPr algn="ctr">
              <a:spcAft>
                <a:spcPts val="600"/>
              </a:spcAft>
              <a:tabLst>
                <a:tab pos="1980565" algn="l"/>
              </a:tabLst>
            </a:pPr>
            <a:r>
              <a:rPr lang="pt-BR" sz="2400" b="1" kern="0" spc="300" dirty="0">
                <a:solidFill>
                  <a:schemeClr val="bg1"/>
                </a:solidFill>
                <a:latin typeface="+mj-lt"/>
              </a:rPr>
              <a:t>6ª ETAPA</a:t>
            </a:r>
            <a:r>
              <a:rPr lang="pt-BR" sz="2400" b="1" kern="0" dirty="0">
                <a:solidFill>
                  <a:schemeClr val="bg1"/>
                </a:solidFill>
                <a:latin typeface="+mj-lt"/>
              </a:rPr>
              <a:t>: A indignação do filho mais velho </a:t>
            </a:r>
            <a:r>
              <a:rPr lang="pt-BR" sz="2000" b="1" kern="0" spc="-150" dirty="0">
                <a:solidFill>
                  <a:schemeClr val="bg1"/>
                </a:solidFill>
                <a:latin typeface="+mj-lt"/>
              </a:rPr>
              <a:t>(LC, 15, 25-30) </a:t>
            </a:r>
            <a:endParaRPr lang="pt-BR" sz="2400" b="1" kern="0" spc="-15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676" name="Rectangle 3"/>
          <p:cNvSpPr>
            <a:spLocks noGrp="1"/>
          </p:cNvSpPr>
          <p:nvPr>
            <p:ph type="body" idx="4294967295"/>
          </p:nvPr>
        </p:nvSpPr>
        <p:spPr>
          <a:xfrm>
            <a:off x="179387" y="836712"/>
            <a:ext cx="8713093" cy="5837431"/>
          </a:xfrm>
        </p:spPr>
        <p:txBody>
          <a:bodyPr/>
          <a:lstStyle/>
          <a:p>
            <a:pPr algn="just">
              <a:lnSpc>
                <a:spcPts val="3000"/>
              </a:lnSpc>
              <a:spcBef>
                <a:spcPts val="1800"/>
              </a:spcBef>
              <a:spcAft>
                <a:spcPts val="0"/>
              </a:spcAft>
              <a:tabLst>
                <a:tab pos="1980565" algn="l"/>
              </a:tabLst>
            </a:pPr>
            <a:r>
              <a:rPr lang="pt-BR" sz="2400" b="1" kern="0" dirty="0">
                <a:latin typeface="+mn-lt"/>
              </a:rPr>
              <a:t>Mas ele respondeu: </a:t>
            </a:r>
            <a:r>
              <a:rPr lang="pt-BR" sz="2400" b="1" kern="0" dirty="0">
                <a:solidFill>
                  <a:srgbClr val="004D74"/>
                </a:solidFill>
                <a:latin typeface="+mn-lt"/>
              </a:rPr>
              <a:t>há tantos anos que te sirvo sem jamais transgredir uma ordem tua, e nunca me deste um cabrito para eu me regozijar com os meus amigos; mas, quando veio este teu filho que gastou teus bens com meretrizes, tu mandaste matar o novilho mais gordo.</a:t>
            </a:r>
          </a:p>
          <a:p>
            <a:pPr marL="342900" indent="-342900" algn="just"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1980565" algn="l"/>
                <a:tab pos="948690" algn="l"/>
                <a:tab pos="1980565" algn="l"/>
              </a:tabLst>
            </a:pPr>
            <a:r>
              <a:rPr lang="pt-BR" sz="2400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pt-BR" sz="2400" kern="0" dirty="0">
                <a:solidFill>
                  <a:srgbClr val="0000FF"/>
                </a:solidFill>
                <a:latin typeface="+mn-lt"/>
              </a:rPr>
              <a:t>O filho mais velho censura o pai generoso, mostrando-se avarento, sem partilhar da sua alegria, com ciúme;</a:t>
            </a:r>
          </a:p>
          <a:p>
            <a:pPr marL="342900" indent="-342900" algn="just"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1980565" algn="l"/>
                <a:tab pos="948690" algn="l"/>
                <a:tab pos="1980565" algn="l"/>
              </a:tabLst>
            </a:pPr>
            <a:r>
              <a:rPr lang="pt-BR" sz="2400" kern="0" dirty="0">
                <a:solidFill>
                  <a:srgbClr val="0000FF"/>
                </a:solidFill>
                <a:latin typeface="+mn-lt"/>
              </a:rPr>
              <a:t>O servo da fazenda fala: </a:t>
            </a:r>
            <a:r>
              <a:rPr lang="pt-BR" sz="2400" kern="0" dirty="0">
                <a:solidFill>
                  <a:srgbClr val="FF0000"/>
                </a:solidFill>
                <a:latin typeface="+mn-lt"/>
              </a:rPr>
              <a:t>teu irmão </a:t>
            </a:r>
            <a:r>
              <a:rPr lang="pt-BR" sz="2400" kern="0" dirty="0">
                <a:solidFill>
                  <a:srgbClr val="0000FF"/>
                </a:solidFill>
                <a:latin typeface="+mn-lt"/>
              </a:rPr>
              <a:t>chegou; ele reclama com o pai: quando veio este </a:t>
            </a:r>
            <a:r>
              <a:rPr lang="pt-BR" sz="2400" kern="0" dirty="0">
                <a:solidFill>
                  <a:srgbClr val="FF0000"/>
                </a:solidFill>
                <a:latin typeface="+mn-lt"/>
              </a:rPr>
              <a:t>teu filho</a:t>
            </a:r>
            <a:r>
              <a:rPr lang="pt-BR" sz="2400" kern="0" dirty="0">
                <a:solidFill>
                  <a:srgbClr val="0000FF"/>
                </a:solidFill>
                <a:latin typeface="+mn-lt"/>
              </a:rPr>
              <a:t> </a:t>
            </a:r>
            <a:r>
              <a:rPr lang="pt-BR" sz="2400" kern="0" dirty="0">
                <a:solidFill>
                  <a:srgbClr val="0000FF"/>
                </a:solidFill>
                <a:latin typeface="+mn-lt"/>
                <a:sym typeface="Wingdings" panose="05000000000000000000" pitchFamily="2" charset="2"/>
              </a:rPr>
              <a:t></a:t>
            </a:r>
            <a:r>
              <a:rPr lang="pt-BR" sz="2400" kern="0" dirty="0">
                <a:solidFill>
                  <a:srgbClr val="0000FF"/>
                </a:solidFill>
                <a:latin typeface="+mn-lt"/>
              </a:rPr>
              <a:t> Dissonância espiritual...</a:t>
            </a:r>
          </a:p>
          <a:p>
            <a:pPr marL="342900" indent="-342900" algn="just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1980565" algn="l"/>
                <a:tab pos="948690" algn="l"/>
                <a:tab pos="1980565" algn="l"/>
              </a:tabLst>
            </a:pPr>
            <a:r>
              <a:rPr lang="pt-BR" sz="2400" kern="0" dirty="0">
                <a:solidFill>
                  <a:srgbClr val="0000FF"/>
                </a:solidFill>
                <a:latin typeface="+mn-lt"/>
              </a:rPr>
              <a:t>Parece que o filho egoísta até lastima o dever cumprido...  </a:t>
            </a: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1980565" algn="l"/>
                <a:tab pos="948690" algn="l"/>
                <a:tab pos="1980565" algn="l"/>
              </a:tabLst>
            </a:pPr>
            <a:r>
              <a:rPr lang="pt-BR" sz="2400" kern="0" dirty="0">
                <a:solidFill>
                  <a:srgbClr val="0000FF"/>
                </a:solidFill>
                <a:latin typeface="+mn-lt"/>
              </a:rPr>
              <a:t>O filho pródigo já estava mais próximo da redenção porque o remorso e as lições já estavam no seu coração.</a:t>
            </a: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1980565" algn="l"/>
                <a:tab pos="948690" algn="l"/>
                <a:tab pos="1980565" algn="l"/>
              </a:tabLst>
            </a:pPr>
            <a:r>
              <a:rPr lang="pt-BR" sz="2400" kern="0" dirty="0">
                <a:solidFill>
                  <a:srgbClr val="0000FF"/>
                </a:solidFill>
                <a:latin typeface="+mn-lt"/>
              </a:rPr>
              <a:t>Já contava com o tesouro da experiência</a:t>
            </a:r>
          </a:p>
          <a:p>
            <a:pPr marL="342900" lvl="0" indent="-342900" algn="just">
              <a:spcBef>
                <a:spcPts val="18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980565" algn="l"/>
                <a:tab pos="948690" algn="l"/>
                <a:tab pos="1980565" algn="l"/>
              </a:tabLst>
            </a:pPr>
            <a:endParaRPr lang="pt-BR" sz="2400" b="1" kern="0" dirty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marL="216000" indent="-2160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sz="2000" dirty="0">
              <a:solidFill>
                <a:srgbClr val="0000FF"/>
              </a:solidFill>
              <a:latin typeface="Arial Narrow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027475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Número de Slide 5"/>
          <p:cNvSpPr>
            <a:spLocks noGrp="1"/>
          </p:cNvSpPr>
          <p:nvPr>
            <p:ph type="sldNum" sz="quarter" idx="10"/>
          </p:nvPr>
        </p:nvSpPr>
        <p:spPr bwMode="auto">
          <a:xfrm>
            <a:off x="8676133" y="6453336"/>
            <a:ext cx="360363" cy="312738"/>
          </a:xfrm>
          <a:ln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E6D139-D9CA-473E-8D26-C9C7B347AF49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5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19114"/>
          </a:xfrm>
          <a:solidFill>
            <a:srgbClr val="00669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/>
          <a:lstStyle/>
          <a:p>
            <a:pPr algn="ctr">
              <a:spcAft>
                <a:spcPts val="600"/>
              </a:spcAft>
              <a:tabLst>
                <a:tab pos="1980565" algn="l"/>
              </a:tabLst>
            </a:pPr>
            <a:r>
              <a:rPr lang="pt-BR" sz="2800" b="1" kern="0" spc="300" dirty="0">
                <a:solidFill>
                  <a:schemeClr val="bg1"/>
                </a:solidFill>
                <a:latin typeface="+mj-lt"/>
              </a:rPr>
              <a:t>6ª ETAPA</a:t>
            </a:r>
            <a:r>
              <a:rPr lang="pt-BR" sz="2800" b="1" kern="0" dirty="0">
                <a:solidFill>
                  <a:schemeClr val="bg1"/>
                </a:solidFill>
                <a:latin typeface="+mj-lt"/>
              </a:rPr>
              <a:t>:  </a:t>
            </a:r>
            <a:r>
              <a:rPr lang="pt-BR" sz="2800" b="1" kern="0" spc="300" dirty="0">
                <a:solidFill>
                  <a:schemeClr val="bg1"/>
                </a:solidFill>
                <a:latin typeface="+mj-lt"/>
              </a:rPr>
              <a:t>A lição do pai:  </a:t>
            </a:r>
            <a:r>
              <a:rPr lang="pt-BR" sz="2400" b="1" kern="0" dirty="0">
                <a:solidFill>
                  <a:schemeClr val="bg1"/>
                </a:solidFill>
                <a:latin typeface="+mj-lt"/>
              </a:rPr>
              <a:t>(LC, 15 - 31 a 32).  </a:t>
            </a:r>
            <a:r>
              <a:rPr lang="pt-BR" sz="2000" b="1" kern="0" spc="-150" dirty="0">
                <a:solidFill>
                  <a:schemeClr val="bg1"/>
                </a:solidFill>
                <a:latin typeface="+mj-lt"/>
              </a:rPr>
              <a:t> </a:t>
            </a:r>
            <a:endParaRPr lang="pt-BR" sz="2800" b="1" kern="0" spc="-15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676" name="Rectangle 3"/>
          <p:cNvSpPr>
            <a:spLocks noGrp="1"/>
          </p:cNvSpPr>
          <p:nvPr>
            <p:ph type="body" idx="4294967295"/>
          </p:nvPr>
        </p:nvSpPr>
        <p:spPr>
          <a:xfrm>
            <a:off x="179387" y="836712"/>
            <a:ext cx="8641085" cy="5837431"/>
          </a:xfrm>
        </p:spPr>
        <p:txBody>
          <a:bodyPr/>
          <a:lstStyle/>
          <a:p>
            <a:pPr algn="just">
              <a:spcBef>
                <a:spcPts val="1800"/>
              </a:spcBef>
              <a:spcAft>
                <a:spcPts val="600"/>
              </a:spcAft>
              <a:tabLst>
                <a:tab pos="1980565" algn="l"/>
              </a:tabLst>
            </a:pPr>
            <a:r>
              <a:rPr lang="pt-BR" sz="2400" b="1" kern="0" dirty="0">
                <a:solidFill>
                  <a:srgbClr val="1D1D57"/>
                </a:solidFill>
                <a:latin typeface="Times New Roman" panose="02020603050405020304" pitchFamily="18" charset="0"/>
              </a:rPr>
              <a:t> </a:t>
            </a:r>
            <a:r>
              <a:rPr lang="pt-BR" sz="2400" b="1" kern="0" dirty="0">
                <a:solidFill>
                  <a:srgbClr val="1D1D57"/>
                </a:solidFill>
                <a:latin typeface="+mn-lt"/>
              </a:rPr>
              <a:t>Respondeu-lhe o Pai: filho, tu sempre estás comigo, e tudo que é meu é teu; entretanto, cumpria regozijarmo-nos e alegrarmo-nos porque este teu irmão era morto e reviveu, estava perdido e seu achou . </a:t>
            </a:r>
            <a:r>
              <a:rPr lang="pt-BR" sz="1800" b="1" kern="0" dirty="0">
                <a:solidFill>
                  <a:srgbClr val="1D1D57"/>
                </a:solidFill>
                <a:latin typeface="+mn-lt"/>
              </a:rPr>
              <a:t>(LC, 15,  11-32)</a:t>
            </a:r>
          </a:p>
          <a:p>
            <a:pPr algn="just">
              <a:spcBef>
                <a:spcPts val="1800"/>
              </a:spcBef>
              <a:spcAft>
                <a:spcPts val="600"/>
              </a:spcAft>
              <a:tabLst>
                <a:tab pos="1980565" algn="l"/>
              </a:tabLst>
            </a:pPr>
            <a:r>
              <a:rPr lang="pt-BR" sz="2400" kern="0" dirty="0">
                <a:solidFill>
                  <a:srgbClr val="0000FF"/>
                </a:solidFill>
                <a:latin typeface="+mn-lt"/>
              </a:rPr>
              <a:t>O pai disse: este teu irmão estava morto e reviveu!</a:t>
            </a: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1980565" algn="l"/>
                <a:tab pos="948690" algn="l"/>
                <a:tab pos="1980565" algn="l"/>
              </a:tabLst>
            </a:pPr>
            <a:r>
              <a:rPr lang="pt-BR" sz="2400" kern="0" dirty="0">
                <a:solidFill>
                  <a:srgbClr val="0000FF"/>
                </a:solidFill>
                <a:latin typeface="+mn-lt"/>
              </a:rPr>
              <a:t>O jovem não voltou ao ponto de partida, mas muito mais acima; não foi só um regresso, foi uma passagem da culpa para a redenção; </a:t>
            </a: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1980565" algn="l"/>
                <a:tab pos="948690" algn="l"/>
                <a:tab pos="1980565" algn="l"/>
              </a:tabLst>
            </a:pPr>
            <a:r>
              <a:rPr lang="pt-BR" sz="2400" kern="0" dirty="0">
                <a:solidFill>
                  <a:srgbClr val="0000FF"/>
                </a:solidFill>
                <a:latin typeface="+mn-lt"/>
              </a:rPr>
              <a:t>“O mal do </a:t>
            </a:r>
            <a:r>
              <a:rPr lang="pt-BR" sz="2400" b="1" kern="0" dirty="0">
                <a:solidFill>
                  <a:srgbClr val="0000FF"/>
                </a:solidFill>
                <a:latin typeface="+mn-lt"/>
              </a:rPr>
              <a:t>Egoísta</a:t>
            </a:r>
            <a:r>
              <a:rPr lang="pt-BR" sz="2400" kern="0" dirty="0">
                <a:solidFill>
                  <a:srgbClr val="0000FF"/>
                </a:solidFill>
                <a:latin typeface="+mn-lt"/>
              </a:rPr>
              <a:t> é muito mais profundo, está mais radicado que o do </a:t>
            </a:r>
            <a:r>
              <a:rPr lang="pt-BR" sz="2400" kern="0" dirty="0">
                <a:solidFill>
                  <a:srgbClr val="FF0000"/>
                </a:solidFill>
                <a:latin typeface="+mn-lt"/>
              </a:rPr>
              <a:t>Pródigo. </a:t>
            </a:r>
            <a:r>
              <a:rPr lang="pt-BR" sz="2400" kern="0" dirty="0">
                <a:solidFill>
                  <a:srgbClr val="0000FF"/>
                </a:solidFill>
                <a:latin typeface="+mn-lt"/>
              </a:rPr>
              <a:t>Este tem qualidades ao lado dos defeitos. Aquele não tem vícios, mas igualmente não tem virtudes”. Cf. Vinicius.</a:t>
            </a:r>
            <a:r>
              <a:rPr lang="pt-BR" sz="2400" i="1" kern="0" dirty="0">
                <a:solidFill>
                  <a:srgbClr val="0000FF"/>
                </a:solidFill>
                <a:latin typeface="+mn-lt"/>
              </a:rPr>
              <a:t> Nas pegadas do mestre.</a:t>
            </a: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1980565" algn="l"/>
                <a:tab pos="948690" algn="l"/>
                <a:tab pos="1980565" algn="l"/>
              </a:tabLst>
            </a:pPr>
            <a:r>
              <a:rPr lang="pt-BR" sz="2400" b="1" kern="0" dirty="0">
                <a:solidFill>
                  <a:srgbClr val="000066"/>
                </a:solidFill>
                <a:highlight>
                  <a:srgbClr val="00FF00"/>
                </a:highlight>
                <a:latin typeface="Arial Narrow" panose="020B0606020202030204" pitchFamily="34" charset="0"/>
              </a:rPr>
              <a:t>Haverá maior júbilo no céu por um pecador que se arrepende, do que por 99 justos que não necessitam de arrependimento -  </a:t>
            </a:r>
            <a:r>
              <a:rPr lang="pt-BR" sz="2000" b="1" kern="0" dirty="0">
                <a:solidFill>
                  <a:srgbClr val="000066"/>
                </a:solidFill>
                <a:highlight>
                  <a:srgbClr val="00FF00"/>
                </a:highlight>
                <a:latin typeface="Arial Narrow" panose="020B0606020202030204" pitchFamily="34" charset="0"/>
              </a:rPr>
              <a:t>LC, 15, 7</a:t>
            </a:r>
            <a:endParaRPr lang="pt-BR" sz="2400" i="1" kern="0" dirty="0">
              <a:solidFill>
                <a:srgbClr val="0000FF"/>
              </a:solidFill>
              <a:latin typeface="+mn-lt"/>
            </a:endParaRPr>
          </a:p>
          <a:p>
            <a:pPr marL="216000" indent="-2160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sz="2000" dirty="0">
              <a:solidFill>
                <a:srgbClr val="0000FF"/>
              </a:solidFill>
              <a:latin typeface="+mn-lt"/>
              <a:sym typeface="Wingdings" pitchFamily="2" charset="2"/>
            </a:endParaRPr>
          </a:p>
          <a:p>
            <a:pPr marL="216000" indent="-2160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sz="2000" dirty="0">
              <a:solidFill>
                <a:srgbClr val="0000FF"/>
              </a:solidFill>
              <a:latin typeface="Arial Narrow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713676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Número de Slide 5"/>
          <p:cNvSpPr>
            <a:spLocks noGrp="1"/>
          </p:cNvSpPr>
          <p:nvPr>
            <p:ph type="sldNum" sz="quarter" idx="10"/>
          </p:nvPr>
        </p:nvSpPr>
        <p:spPr bwMode="auto">
          <a:xfrm>
            <a:off x="8604448" y="6428630"/>
            <a:ext cx="360363" cy="312738"/>
          </a:xfrm>
          <a:ln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E6D139-D9CA-473E-8D26-C9C7B347AF49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5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19114"/>
          </a:xfrm>
          <a:solidFill>
            <a:srgbClr val="00669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/>
          <a:lstStyle/>
          <a:p>
            <a:pPr algn="ctr">
              <a:spcAft>
                <a:spcPts val="600"/>
              </a:spcAft>
              <a:tabLst>
                <a:tab pos="1980565" algn="l"/>
              </a:tabLst>
            </a:pPr>
            <a:r>
              <a:rPr lang="pt-BR" sz="2800" b="1" kern="0" spc="300" dirty="0">
                <a:solidFill>
                  <a:schemeClr val="bg1"/>
                </a:solidFill>
                <a:latin typeface="+mj-lt"/>
              </a:rPr>
              <a:t>6ª ETAPA</a:t>
            </a:r>
            <a:r>
              <a:rPr lang="pt-BR" sz="2800" b="1" kern="0" dirty="0">
                <a:solidFill>
                  <a:schemeClr val="bg1"/>
                </a:solidFill>
                <a:latin typeface="+mj-lt"/>
              </a:rPr>
              <a:t>:  </a:t>
            </a:r>
            <a:r>
              <a:rPr lang="pt-BR" sz="2800" b="1" kern="0" spc="300" dirty="0">
                <a:solidFill>
                  <a:schemeClr val="bg1"/>
                </a:solidFill>
                <a:latin typeface="+mj-lt"/>
              </a:rPr>
              <a:t>A lição do pai:  </a:t>
            </a:r>
            <a:r>
              <a:rPr lang="pt-BR" sz="2400" b="1" kern="0" dirty="0">
                <a:solidFill>
                  <a:schemeClr val="bg1"/>
                </a:solidFill>
                <a:latin typeface="+mj-lt"/>
              </a:rPr>
              <a:t>(LC, 15 - 31 a 32).  </a:t>
            </a:r>
            <a:r>
              <a:rPr lang="pt-BR" sz="2000" b="1" kern="0" spc="-150" dirty="0">
                <a:solidFill>
                  <a:schemeClr val="bg1"/>
                </a:solidFill>
                <a:latin typeface="+mj-lt"/>
              </a:rPr>
              <a:t> </a:t>
            </a:r>
            <a:endParaRPr lang="pt-BR" sz="2800" b="1" kern="0" spc="-15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676" name="Rectangle 3"/>
          <p:cNvSpPr>
            <a:spLocks noGrp="1"/>
          </p:cNvSpPr>
          <p:nvPr>
            <p:ph type="body" idx="4294967295"/>
          </p:nvPr>
        </p:nvSpPr>
        <p:spPr>
          <a:xfrm>
            <a:off x="179387" y="836712"/>
            <a:ext cx="8641085" cy="5837431"/>
          </a:xfrm>
        </p:spPr>
        <p:txBody>
          <a:bodyPr/>
          <a:lstStyle/>
          <a:p>
            <a:pPr algn="just">
              <a:spcBef>
                <a:spcPts val="1800"/>
              </a:spcBef>
              <a:spcAft>
                <a:spcPts val="600"/>
              </a:spcAft>
              <a:tabLst>
                <a:tab pos="1980565" algn="l"/>
              </a:tabLst>
            </a:pPr>
            <a:r>
              <a:rPr lang="pt-BR" sz="2400" b="1" kern="0" dirty="0">
                <a:solidFill>
                  <a:srgbClr val="1D1D57"/>
                </a:solidFill>
                <a:latin typeface="Times New Roman" panose="02020603050405020304" pitchFamily="18" charset="0"/>
              </a:rPr>
              <a:t> </a:t>
            </a:r>
            <a:r>
              <a:rPr lang="pt-BR" sz="2400" b="1" kern="0" dirty="0">
                <a:solidFill>
                  <a:srgbClr val="1D1D57"/>
                </a:solidFill>
                <a:latin typeface="+mn-lt"/>
              </a:rPr>
              <a:t>Respondeu-lhe o Pai: filho, tu sempre estás comigo, e tudo que é meu é teu; entretanto, cumpria regozijarmo-nos e alegrarmo-nos porque este teu irmão era morto e reviveu, estava perdido e seu achou . </a:t>
            </a:r>
            <a:r>
              <a:rPr lang="pt-BR" sz="1800" b="1" kern="0" dirty="0">
                <a:solidFill>
                  <a:srgbClr val="1D1D57"/>
                </a:solidFill>
                <a:latin typeface="+mn-lt"/>
              </a:rPr>
              <a:t>(LC, 15,  11-32)</a:t>
            </a: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1980565" algn="l"/>
                <a:tab pos="948690" algn="l"/>
                <a:tab pos="1980565" algn="l"/>
              </a:tabLst>
            </a:pPr>
            <a:r>
              <a:rPr lang="pt-BR" sz="2400" kern="0" dirty="0">
                <a:solidFill>
                  <a:srgbClr val="0000FF"/>
                </a:solidFill>
                <a:latin typeface="+mn-lt"/>
              </a:rPr>
              <a:t>O filho pródigo depois que passou pelo “</a:t>
            </a:r>
            <a:r>
              <a:rPr lang="pt-BR" sz="2400" kern="0" dirty="0">
                <a:solidFill>
                  <a:srgbClr val="000066"/>
                </a:solidFill>
                <a:latin typeface="+mn-lt"/>
              </a:rPr>
              <a:t>Entrar em si” </a:t>
            </a:r>
            <a:r>
              <a:rPr lang="pt-BR" sz="2400" kern="0" dirty="0">
                <a:solidFill>
                  <a:srgbClr val="0000FF"/>
                </a:solidFill>
                <a:latin typeface="+mn-lt"/>
              </a:rPr>
              <a:t>passou a vibrar em outra faixa...</a:t>
            </a: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1980565" algn="l"/>
                <a:tab pos="948690" algn="l"/>
                <a:tab pos="1980565" algn="l"/>
              </a:tabLst>
            </a:pPr>
            <a:r>
              <a:rPr lang="pt-BR" sz="2400" dirty="0">
                <a:solidFill>
                  <a:srgbClr val="0000FF"/>
                </a:solidFill>
                <a:latin typeface="+mn-lt"/>
                <a:sym typeface="Wingdings" pitchFamily="2" charset="2"/>
              </a:rPr>
              <a:t>Vê, pois, se a luz que  há em ti não sejam trevas. </a:t>
            </a:r>
            <a:r>
              <a:rPr lang="pt-BR" sz="2000" dirty="0">
                <a:solidFill>
                  <a:srgbClr val="0000FF"/>
                </a:solidFill>
                <a:latin typeface="+mn-lt"/>
                <a:sym typeface="Wingdings" pitchFamily="2" charset="2"/>
              </a:rPr>
              <a:t>(LC, 11:35)</a:t>
            </a: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1980565" algn="l"/>
                <a:tab pos="948690" algn="l"/>
                <a:tab pos="1980565" algn="l"/>
              </a:tabLst>
            </a:pPr>
            <a:r>
              <a:rPr lang="pt-BR" sz="24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itchFamily="2" charset="2"/>
              </a:rPr>
              <a:t>“Depois das tarefas executadas no plano físico, possuirás tão somente a extensão e a quantidade de céu que houveres edificado dentro de ti.” Emmanuel - Benção de Paz, 37. </a:t>
            </a:r>
            <a:endParaRPr lang="pt-BR" sz="2400" dirty="0">
              <a:solidFill>
                <a:srgbClr val="0000FF"/>
              </a:solidFill>
              <a:latin typeface="+mn-lt"/>
              <a:sym typeface="Wingdings" pitchFamily="2" charset="2"/>
            </a:endParaRP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1980565" algn="l"/>
                <a:tab pos="948690" algn="l"/>
                <a:tab pos="1980565" algn="l"/>
              </a:tabLst>
            </a:pPr>
            <a:r>
              <a:rPr lang="pt-BR" sz="2400" b="1" spc="300" dirty="0">
                <a:solidFill>
                  <a:srgbClr val="FF0000"/>
                </a:solidFill>
                <a:latin typeface="+mn-lt"/>
                <a:sym typeface="Wingdings" pitchFamily="2" charset="2"/>
              </a:rPr>
              <a:t>Eu vim trazer fogo à terra, e que quero senão que ele se acenda? </a:t>
            </a:r>
            <a:r>
              <a:rPr lang="pt-BR" sz="2000" dirty="0">
                <a:solidFill>
                  <a:srgbClr val="FF0000"/>
                </a:solidFill>
                <a:latin typeface="+mn-lt"/>
                <a:sym typeface="Wingdings" pitchFamily="2" charset="2"/>
              </a:rPr>
              <a:t>(LC, 12:49). </a:t>
            </a:r>
            <a:endParaRPr lang="pt-BR" sz="2400" dirty="0">
              <a:solidFill>
                <a:srgbClr val="FF0000"/>
              </a:solidFill>
              <a:latin typeface="+mn-lt"/>
              <a:sym typeface="Wingdings" pitchFamily="2" charset="2"/>
            </a:endParaRPr>
          </a:p>
          <a:p>
            <a:pPr marL="216000" indent="-2160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sz="2000" dirty="0">
              <a:solidFill>
                <a:srgbClr val="0000FF"/>
              </a:solidFill>
              <a:latin typeface="+mn-lt"/>
              <a:sym typeface="Wingdings" pitchFamily="2" charset="2"/>
            </a:endParaRPr>
          </a:p>
          <a:p>
            <a:pPr marL="216000" indent="-2160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sz="2000" dirty="0">
              <a:solidFill>
                <a:srgbClr val="0000FF"/>
              </a:solidFill>
              <a:latin typeface="Arial Narrow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709796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Número de Slide 5"/>
          <p:cNvSpPr>
            <a:spLocks noGrp="1"/>
          </p:cNvSpPr>
          <p:nvPr>
            <p:ph type="sldNum" sz="quarter" idx="10"/>
          </p:nvPr>
        </p:nvSpPr>
        <p:spPr bwMode="auto">
          <a:ln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E6D139-D9CA-473E-8D26-C9C7B347AF49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5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19114"/>
          </a:xfrm>
          <a:solidFill>
            <a:srgbClr val="00669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/>
          <a:lstStyle/>
          <a:p>
            <a:pPr algn="ctr"/>
            <a:r>
              <a:rPr lang="pt-BR" sz="2800" b="1" spc="600" dirty="0">
                <a:solidFill>
                  <a:schemeClr val="bg1"/>
                </a:solidFill>
              </a:rPr>
              <a:t>FIGURAS ALEGÓRICAS</a:t>
            </a:r>
          </a:p>
        </p:txBody>
      </p:sp>
      <p:sp>
        <p:nvSpPr>
          <p:cNvPr id="28676" name="Rectangle 3"/>
          <p:cNvSpPr>
            <a:spLocks noGrp="1"/>
          </p:cNvSpPr>
          <p:nvPr>
            <p:ph type="body" idx="4294967295"/>
          </p:nvPr>
        </p:nvSpPr>
        <p:spPr>
          <a:xfrm>
            <a:off x="285719" y="857057"/>
            <a:ext cx="8606761" cy="5956319"/>
          </a:xfrm>
        </p:spPr>
        <p:txBody>
          <a:bodyPr/>
          <a:lstStyle/>
          <a:p>
            <a:pPr algn="just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2400" b="1" spc="300" dirty="0">
                <a:solidFill>
                  <a:srgbClr val="0000FF"/>
                </a:solidFill>
                <a:highlight>
                  <a:srgbClr val="00FFFF"/>
                </a:highlight>
              </a:rPr>
              <a:t>FÁBULA</a:t>
            </a:r>
            <a:r>
              <a:rPr lang="pt-BR" sz="2400" b="1" dirty="0">
                <a:solidFill>
                  <a:srgbClr val="0000FF"/>
                </a:solidFill>
              </a:rPr>
              <a:t>:</a:t>
            </a:r>
            <a:r>
              <a:rPr lang="pt-BR" sz="2400" b="1" dirty="0">
                <a:solidFill>
                  <a:schemeClr val="bg1"/>
                </a:solidFill>
              </a:rPr>
              <a:t> </a:t>
            </a:r>
            <a:r>
              <a:rPr lang="pt-BR" sz="2400" dirty="0">
                <a:solidFill>
                  <a:srgbClr val="0000FF"/>
                </a:solidFill>
              </a:rPr>
              <a:t>Narração alegórica, cujas personagens são, em regra, animais e que encerra uma lição de moral.  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2400" b="1" spc="300" dirty="0">
                <a:solidFill>
                  <a:srgbClr val="0000FF"/>
                </a:solidFill>
                <a:highlight>
                  <a:srgbClr val="00FFFF"/>
                </a:highlight>
              </a:rPr>
              <a:t>APÓLOGO</a:t>
            </a:r>
            <a:r>
              <a:rPr lang="pt-BR" sz="2400" b="1" dirty="0">
                <a:solidFill>
                  <a:srgbClr val="0000FF"/>
                </a:solidFill>
              </a:rPr>
              <a:t>: </a:t>
            </a:r>
            <a:r>
              <a:rPr lang="pt-BR" sz="2400" dirty="0">
                <a:solidFill>
                  <a:srgbClr val="0000FF"/>
                </a:solidFill>
              </a:rPr>
              <a:t>Alegoria em que figuram falando animais e coisas inanimadas. </a:t>
            </a:r>
          </a:p>
          <a:p>
            <a:pPr lvl="0" algn="just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  <a:buClr>
                <a:srgbClr val="4F81BD"/>
              </a:buClr>
            </a:pPr>
            <a:r>
              <a:rPr lang="pt-BR" sz="2400" b="1" spc="300" dirty="0">
                <a:solidFill>
                  <a:srgbClr val="0000FF"/>
                </a:solidFill>
                <a:highlight>
                  <a:srgbClr val="00FFFF"/>
                </a:highlight>
              </a:rPr>
              <a:t>PARÁBOLA</a:t>
            </a:r>
            <a:r>
              <a:rPr lang="pt-BR" sz="2400" b="1" dirty="0">
                <a:solidFill>
                  <a:srgbClr val="0000FF"/>
                </a:solidFill>
              </a:rPr>
              <a:t>: </a:t>
            </a:r>
            <a:r>
              <a:rPr lang="pt-BR" sz="2400" dirty="0">
                <a:solidFill>
                  <a:srgbClr val="0000FF"/>
                </a:solidFill>
              </a:rPr>
              <a:t>Narrativa com fundo moral e espiritual, cujos personagens são apenas seres humanos.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24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itchFamily="18" charset="0"/>
              </a:rPr>
              <a:t>As parábolas no Evangelho são como as sementes divinas que desabrochariam, mais tarde, em árvores de misericórdia e de sabedoria para a Humanidade  - </a:t>
            </a:r>
            <a:r>
              <a:rPr lang="pt-BR" sz="2400" b="1" i="1" spc="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Emmanuel</a:t>
            </a:r>
            <a:r>
              <a:rPr lang="pt-BR" sz="2400" b="1" spc="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.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2400" b="1" spc="300" dirty="0">
                <a:solidFill>
                  <a:srgbClr val="0000FF"/>
                </a:solidFill>
                <a:highlight>
                  <a:srgbClr val="00FFFF"/>
                </a:highlight>
              </a:rPr>
              <a:t>PRÓDIGO</a:t>
            </a:r>
            <a:r>
              <a:rPr lang="pt-BR" sz="2400" b="1" dirty="0">
                <a:solidFill>
                  <a:srgbClr val="0000FF"/>
                </a:solidFill>
              </a:rPr>
              <a:t>: </a:t>
            </a:r>
            <a:r>
              <a:rPr lang="pt-BR" sz="2400" kern="0" dirty="0">
                <a:solidFill>
                  <a:srgbClr val="0000FF"/>
                </a:solidFill>
                <a:latin typeface="+mn-lt"/>
              </a:rPr>
              <a:t>Dissipador, esbanjador, que gasta </a:t>
            </a:r>
            <a:r>
              <a:rPr lang="pt-BR" sz="2400" kern="0" spc="-150" dirty="0">
                <a:solidFill>
                  <a:srgbClr val="0000FF"/>
                </a:solidFill>
                <a:latin typeface="+mn-lt"/>
              </a:rPr>
              <a:t>em excesso</a:t>
            </a:r>
            <a:endParaRPr lang="pt-BR" sz="2800" kern="0" spc="-150" dirty="0">
              <a:solidFill>
                <a:srgbClr val="0000FF"/>
              </a:solidFill>
              <a:latin typeface="+mn-lt"/>
            </a:endParaRPr>
          </a:p>
          <a:p>
            <a:pPr algn="just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</a:pPr>
            <a:endParaRPr lang="pt-BR" sz="2400" dirty="0">
              <a:solidFill>
                <a:srgbClr val="0000FF"/>
              </a:solidFill>
              <a:latin typeface="Arial Narrow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675004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Espaço Reservado para Número de Slide 5">
            <a:extLst>
              <a:ext uri="{FF2B5EF4-FFF2-40B4-BE49-F238E27FC236}">
                <a16:creationId xmlns:a16="http://schemas.microsoft.com/office/drawing/2014/main" id="{313C1A02-0C0B-4D74-9B11-5EDF46F3072B}"/>
              </a:ext>
            </a:extLst>
          </p:cNvPr>
          <p:cNvSpPr>
            <a:spLocks noGrp="1"/>
          </p:cNvSpPr>
          <p:nvPr/>
        </p:nvSpPr>
        <p:spPr bwMode="auto">
          <a:xfrm>
            <a:off x="8604250" y="6381750"/>
            <a:ext cx="360363" cy="312738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>
              <a:defRPr sz="1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099510B-1D7D-4CA3-AC71-A1DE5DB8B30D}" type="slidenum">
              <a:rPr lang="pt-BR" altLang="pt-BR" kern="0" smtClean="0">
                <a:solidFill>
                  <a:srgbClr val="FFFFFF"/>
                </a:solidFill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pt-BR" altLang="pt-BR" kern="0">
              <a:solidFill>
                <a:srgbClr val="FFFFFF"/>
              </a:solidFill>
            </a:endParaRPr>
          </a:p>
        </p:txBody>
      </p:sp>
      <p:graphicFrame>
        <p:nvGraphicFramePr>
          <p:cNvPr id="70700" name="Group 44">
            <a:extLst>
              <a:ext uri="{FF2B5EF4-FFF2-40B4-BE49-F238E27FC236}">
                <a16:creationId xmlns:a16="http://schemas.microsoft.com/office/drawing/2014/main" id="{FBDB2281-AFAE-426F-9F0F-715B05A2A5EB}"/>
              </a:ext>
            </a:extLst>
          </p:cNvPr>
          <p:cNvGraphicFramePr>
            <a:graphicFrameLocks noGrp="1"/>
          </p:cNvGraphicFramePr>
          <p:nvPr>
            <p:ph idx="4294967295"/>
            <p:extLst/>
          </p:nvPr>
        </p:nvGraphicFramePr>
        <p:xfrm>
          <a:off x="34925" y="44624"/>
          <a:ext cx="9074150" cy="936104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9074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36104"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B2C1D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9BBB59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9BBB59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spc="3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SOFRIMENTO E A EVOLUÇÃO </a:t>
                      </a:r>
                      <a:r>
                        <a:rPr kumimoji="0" lang="pt-BR" alt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kumimoji="0" lang="pt-BR" altLang="pt-BR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Huberto</a:t>
                      </a:r>
                      <a:r>
                        <a:rPr kumimoji="0" lang="pt-BR" alt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pt-BR" altLang="pt-BR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Rohden</a:t>
                      </a:r>
                      <a:endParaRPr kumimoji="0" lang="pt-BR" altLang="pt-B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01449" name="Group 41">
            <a:extLst>
              <a:ext uri="{FF2B5EF4-FFF2-40B4-BE49-F238E27FC236}">
                <a16:creationId xmlns:a16="http://schemas.microsoft.com/office/drawing/2014/main" id="{E4D83B45-9885-4518-8630-B4D8D63A62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968885"/>
              </p:ext>
            </p:extLst>
          </p:nvPr>
        </p:nvGraphicFramePr>
        <p:xfrm>
          <a:off x="34925" y="2708275"/>
          <a:ext cx="9074150" cy="2233613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3096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7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33613"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B2C1D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9BBB59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9BBB59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Exército dos  </a:t>
                      </a:r>
                      <a:r>
                        <a:rPr kumimoji="0" lang="pt-BR" altLang="pt-B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Conformados</a:t>
                      </a:r>
                    </a:p>
                  </a:txBody>
                  <a:tcPr marL="144000" marR="90000" marT="46831" marB="4683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B2C1D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9BBB59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9BBB59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2800" b="1" i="0" u="none" strike="noStrike" cap="none" spc="300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Não melhora,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2800" b="1" i="0" u="none" strike="noStrike" cap="none" spc="300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nem piora</a:t>
                      </a:r>
                    </a:p>
                  </a:txBody>
                  <a:tcPr marL="288000" marR="90000" marT="46831" marB="468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2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01448" name="Group 40">
            <a:extLst>
              <a:ext uri="{FF2B5EF4-FFF2-40B4-BE49-F238E27FC236}">
                <a16:creationId xmlns:a16="http://schemas.microsoft.com/office/drawing/2014/main" id="{1608DEF1-B2FF-45F1-A5B8-830297A6AC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26768"/>
              </p:ext>
            </p:extLst>
          </p:nvPr>
        </p:nvGraphicFramePr>
        <p:xfrm>
          <a:off x="34925" y="4896404"/>
          <a:ext cx="9074150" cy="1897062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3096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7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97062"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B2C1D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9BBB59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9BBB59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Retaguarda dos </a:t>
                      </a:r>
                      <a:r>
                        <a:rPr kumimoji="0" lang="pt-BR" altLang="pt-B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Revoltados</a:t>
                      </a:r>
                    </a:p>
                  </a:txBody>
                  <a:tcPr marL="144000" marR="90000" marT="46805" marB="468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7B7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B2C1D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9BBB59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9BBB59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28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Piora com o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28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sofrimento</a:t>
                      </a:r>
                    </a:p>
                  </a:txBody>
                  <a:tcPr marL="288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A1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01447" name="Group 39">
            <a:extLst>
              <a:ext uri="{FF2B5EF4-FFF2-40B4-BE49-F238E27FC236}">
                <a16:creationId xmlns:a16="http://schemas.microsoft.com/office/drawing/2014/main" id="{2EE1A778-7C24-428E-921D-AEA0976F12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766679"/>
              </p:ext>
            </p:extLst>
          </p:nvPr>
        </p:nvGraphicFramePr>
        <p:xfrm>
          <a:off x="34925" y="981075"/>
          <a:ext cx="9074150" cy="1727200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3096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7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27200"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B2C1D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9BBB59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9BBB59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Vanguarda dos </a:t>
                      </a:r>
                      <a:r>
                        <a:rPr kumimoji="0" lang="pt-BR" altLang="pt-B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Regenerados</a:t>
                      </a:r>
                    </a:p>
                  </a:txBody>
                  <a:tcPr marL="144000" marR="90000" marT="46770" marB="4677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B2C1D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9BBB59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9BBB59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lvl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588645" algn="l"/>
                        </a:tabLst>
                      </a:pPr>
                      <a:r>
                        <a:rPr lang="pt-BR" sz="2800" b="1" spc="6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Sofrimento </a:t>
                      </a:r>
                    </a:p>
                    <a:p>
                      <a:pPr marL="0" lvl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588645" algn="l"/>
                        </a:tabLst>
                      </a:pPr>
                      <a:r>
                        <a:rPr lang="pt-BR" sz="2800" b="1" spc="6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purificador</a:t>
                      </a:r>
                      <a:endParaRPr kumimoji="0" lang="pt-BR" altLang="pt-BR" sz="2800" b="1" i="0" u="none" strike="noStrike" cap="none" spc="600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8000" marR="90000" marT="46770" marB="467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id="{B08CB8E1-CCB0-4D2A-B6B6-BE981E18D9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757"/>
          <a:stretch/>
        </p:blipFill>
        <p:spPr>
          <a:xfrm>
            <a:off x="6372200" y="980457"/>
            <a:ext cx="2736304" cy="17284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9A6AFCA-F22E-4DA7-B33F-5FC964343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708275"/>
            <a:ext cx="2736850" cy="219735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BB9D29C-84C4-4A53-9B88-90F5C6AF43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199" y="4896404"/>
            <a:ext cx="2736303" cy="18998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22128575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Número de Slide 5">
            <a:extLst>
              <a:ext uri="{FF2B5EF4-FFF2-40B4-BE49-F238E27FC236}">
                <a16:creationId xmlns:a16="http://schemas.microsoft.com/office/drawing/2014/main" id="{C76259B4-4284-433E-AE7D-9DC32A4E4F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B2C1D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9BBB5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2F3B012-90ED-404C-8CAE-8EF507840DE1}" type="slidenum">
              <a:rPr lang="pt-BR" altLang="pt-BR" sz="1400" smtClean="0">
                <a:solidFill>
                  <a:srgbClr val="FFFFFF"/>
                </a:solidFill>
                <a:latin typeface="Franklin Gothic Book" panose="020B0503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pt-BR" altLang="pt-BR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FB15A4EA-A97B-4A56-BEA9-FFEA7EFD7A4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42875" y="1484313"/>
            <a:ext cx="8821738" cy="4752975"/>
          </a:xfrm>
        </p:spPr>
        <p:txBody>
          <a:bodyPr/>
          <a:lstStyle/>
          <a:p>
            <a:pPr marL="0" indent="0" algn="ctr">
              <a:buFont typeface="Wingdings 2" panose="05020102010507070707" pitchFamily="18" charset="2"/>
              <a:buNone/>
              <a:defRPr/>
            </a:pPr>
            <a:endParaRPr lang="pt-BR" altLang="pt-BR" sz="2800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Font typeface="Wingdings 2" panose="05020102010507070707" pitchFamily="18" charset="2"/>
              <a:buNone/>
              <a:defRPr/>
            </a:pPr>
            <a:r>
              <a:rPr lang="pt-BR" altLang="pt-BR" sz="2800" b="1" spc="300" dirty="0">
                <a:solidFill>
                  <a:schemeClr val="hlink"/>
                </a:solidFill>
                <a:latin typeface="Arial" panose="020B0604020202020204" pitchFamily="34" charset="0"/>
              </a:rPr>
              <a:t>MUITO  OBRIGADO</a:t>
            </a:r>
          </a:p>
          <a:p>
            <a:pPr marL="0" indent="0" algn="ctr">
              <a:lnSpc>
                <a:spcPct val="150000"/>
              </a:lnSpc>
              <a:buFont typeface="Wingdings 2" panose="05020102010507070707" pitchFamily="18" charset="2"/>
              <a:buNone/>
              <a:defRPr/>
            </a:pPr>
            <a:r>
              <a:rPr lang="pt-BR" altLang="pt-BR" sz="2800" b="1" spc="300" dirty="0">
                <a:solidFill>
                  <a:schemeClr val="hlink"/>
                </a:solidFill>
                <a:latin typeface="Arial" panose="020B0604020202020204" pitchFamily="34" charset="0"/>
              </a:rPr>
              <a:t> PELA  ATENÇÃO!</a:t>
            </a:r>
          </a:p>
          <a:p>
            <a:pPr marL="0" indent="0" algn="ctr">
              <a:buFont typeface="Wingdings 2" panose="05020102010507070707" pitchFamily="18" charset="2"/>
              <a:buNone/>
              <a:defRPr/>
            </a:pPr>
            <a:endParaRPr lang="pt-BR" altLang="pt-BR" sz="2800" spc="300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pPr marL="0" indent="0" algn="ctr">
              <a:buFont typeface="Wingdings 2" panose="05020102010507070707" pitchFamily="18" charset="2"/>
              <a:buNone/>
              <a:defRPr/>
            </a:pPr>
            <a:r>
              <a:rPr lang="pt-BR" altLang="pt-BR" sz="2800" b="1" i="1" spc="300" dirty="0">
                <a:solidFill>
                  <a:schemeClr val="hlink"/>
                </a:solidFill>
                <a:latin typeface="Mistral" panose="03090702030407020403" pitchFamily="66" charset="0"/>
              </a:rPr>
              <a:t>Sebastião Geraldo de Oliveira</a:t>
            </a:r>
          </a:p>
          <a:p>
            <a:pPr marL="0" indent="0" algn="ctr">
              <a:buFont typeface="Wingdings 2" panose="05020102010507070707" pitchFamily="18" charset="2"/>
              <a:buNone/>
              <a:defRPr/>
            </a:pPr>
            <a:endParaRPr lang="pt-BR" altLang="pt-BR" sz="2800" i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Número de Slide 5">
            <a:extLst>
              <a:ext uri="{FF2B5EF4-FFF2-40B4-BE49-F238E27FC236}">
                <a16:creationId xmlns:a16="http://schemas.microsoft.com/office/drawing/2014/main" id="{33219CF3-6052-4D8F-91EA-30E98B0AE0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B2C1D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9BBB5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DACA98D-D46C-4B38-9C23-63DD52557D21}" type="slidenum">
              <a:rPr lang="pt-BR" altLang="pt-BR" sz="1400" smtClean="0">
                <a:solidFill>
                  <a:srgbClr val="000099"/>
                </a:solidFill>
                <a:latin typeface="Franklin Gothic Book" panose="020B0503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pt-BR" altLang="pt-BR" sz="1400">
              <a:solidFill>
                <a:srgbClr val="000099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3C4B7C70-6585-4F28-9BEA-E741766D69A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22202"/>
          </a:xfrm>
          <a:solidFill>
            <a:srgbClr val="006699"/>
          </a:solidFill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anchor="ctr"/>
          <a:lstStyle/>
          <a:p>
            <a:pPr algn="ctr">
              <a:defRPr/>
            </a:pPr>
            <a:r>
              <a:rPr lang="pt-BR" altLang="pt-BR" sz="2800" b="1" spc="600" dirty="0">
                <a:solidFill>
                  <a:schemeClr val="bg1"/>
                </a:solidFill>
                <a:latin typeface="Arial" panose="020B0604020202020204" pitchFamily="34" charset="0"/>
              </a:rPr>
              <a:t>PROPÓSITO DA PARÁBOLA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E96323F-FD64-4E64-AA7F-D447D2F6726F}"/>
              </a:ext>
            </a:extLst>
          </p:cNvPr>
          <p:cNvSpPr/>
          <p:nvPr/>
        </p:nvSpPr>
        <p:spPr>
          <a:xfrm>
            <a:off x="34925" y="822325"/>
            <a:ext cx="9072563" cy="5991225"/>
          </a:xfrm>
          <a:prstGeom prst="rect">
            <a:avLst/>
          </a:prstGeom>
          <a:solidFill>
            <a:schemeClr val="bg1"/>
          </a:solidFill>
        </p:spPr>
        <p:txBody>
          <a:bodyPr lIns="540000" tIns="360000" rIns="432000" bIns="288000">
            <a:spAutoFit/>
          </a:bodyPr>
          <a:lstStyle/>
          <a:p>
            <a:pPr marL="457200" indent="-4572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BR" sz="2400" b="1" spc="3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JESUS</a:t>
            </a:r>
            <a:r>
              <a:rPr lang="pt-BR" sz="24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 Ensinou por meio das </a:t>
            </a:r>
            <a:r>
              <a:rPr lang="pt-BR" sz="2400" dirty="0">
                <a:solidFill>
                  <a:srgbClr val="0000FF"/>
                </a:solidFill>
                <a:highlight>
                  <a:srgbClr val="00FFFF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parábolas,</a:t>
            </a:r>
            <a:r>
              <a:rPr lang="pt-BR" sz="24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isto é, situações do quotidiano para facilitar </a:t>
            </a:r>
            <a:r>
              <a:rPr lang="pt-BR" sz="2400" dirty="0">
                <a:solidFill>
                  <a:srgbClr val="0000FF"/>
                </a:solidFill>
                <a:highlight>
                  <a:srgbClr val="00FFFF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pt-BR" sz="2400" b="1" dirty="0">
                <a:solidFill>
                  <a:srgbClr val="0000FF"/>
                </a:solidFill>
                <a:highlight>
                  <a:srgbClr val="00FFFF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comparação</a:t>
            </a:r>
            <a:r>
              <a:rPr lang="pt-BR" sz="2400" dirty="0">
                <a:solidFill>
                  <a:srgbClr val="0000FF"/>
                </a:solidFill>
                <a:highlight>
                  <a:srgbClr val="00FFFF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24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com os seus ensinos. É como a </a:t>
            </a:r>
            <a:r>
              <a:rPr lang="pt-BR" sz="2400" b="1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noz</a:t>
            </a:r>
            <a:r>
              <a:rPr lang="pt-BR" sz="24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dentro da casca, vamos tirando os véus... Tiramos a casca do fruto para saborear seu conteúdo. 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pt-BR" sz="2400" dirty="0">
              <a:solidFill>
                <a:srgbClr val="0000FF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pt-BR" sz="2400" dirty="0">
              <a:solidFill>
                <a:srgbClr val="0000FF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É mais fácil usar imagens do que conceito racional; é de mais fácil apreensão.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Além de enxergar o </a:t>
            </a:r>
            <a:r>
              <a:rPr lang="pt-BR" sz="2400" b="1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símbolo nas parábolas, deve-se</a:t>
            </a:r>
            <a:r>
              <a:rPr lang="pt-BR" sz="24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buscar o sentido do </a:t>
            </a:r>
            <a:r>
              <a:rPr lang="pt-BR" sz="2400" b="1" spc="3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simbolizado</a:t>
            </a:r>
            <a:r>
              <a:rPr lang="pt-BR" sz="2400" spc="3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pt-BR" sz="2400" spc="300" dirty="0">
              <a:solidFill>
                <a:prstClr val="black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74877DD-FCE6-47CB-93BF-A770AAB93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1" r="5270" b="6926"/>
          <a:stretch>
            <a:fillRect/>
          </a:stretch>
        </p:blipFill>
        <p:spPr bwMode="auto">
          <a:xfrm>
            <a:off x="5076825" y="2924175"/>
            <a:ext cx="3024188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Número de Slide 5"/>
          <p:cNvSpPr>
            <a:spLocks noGrp="1"/>
          </p:cNvSpPr>
          <p:nvPr>
            <p:ph type="sldNum" sz="quarter" idx="10"/>
          </p:nvPr>
        </p:nvSpPr>
        <p:spPr bwMode="auto">
          <a:ln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E6D139-D9CA-473E-8D26-C9C7B347AF49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6" name="Rectangle 3"/>
          <p:cNvSpPr>
            <a:spLocks noGrp="1"/>
          </p:cNvSpPr>
          <p:nvPr>
            <p:ph type="body" idx="4294967295"/>
          </p:nvPr>
        </p:nvSpPr>
        <p:spPr>
          <a:xfrm>
            <a:off x="285719" y="857057"/>
            <a:ext cx="8606761" cy="5956319"/>
          </a:xfrm>
        </p:spPr>
        <p:txBody>
          <a:bodyPr/>
          <a:lstStyle/>
          <a:p>
            <a:pPr algn="just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2400" b="1" spc="3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endParaRPr lang="pt-BR" sz="2800" kern="0" spc="-150" dirty="0">
              <a:solidFill>
                <a:srgbClr val="0000FF"/>
              </a:solidFill>
              <a:latin typeface="+mn-lt"/>
            </a:endParaRPr>
          </a:p>
          <a:p>
            <a:pPr algn="just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</a:pPr>
            <a:endParaRPr lang="pt-BR" sz="2400" dirty="0">
              <a:solidFill>
                <a:srgbClr val="0000FF"/>
              </a:solidFill>
              <a:latin typeface="Arial Narrow" pitchFamily="34" charset="0"/>
              <a:sym typeface="Wingdings" pitchFamily="2" charset="2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743BBB8-0AA3-4807-A93C-BC881131B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96"/>
            <a:ext cx="9144000" cy="61653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386CAB3C-E7A2-4AF4-BADF-43E697CC20C0}"/>
              </a:ext>
            </a:extLst>
          </p:cNvPr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003048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Trabalho do artista</a:t>
            </a:r>
            <a:r>
              <a:rPr lang="pt-BR" sz="2400" dirty="0"/>
              <a:t> italiano Johannes </a:t>
            </a:r>
            <a:r>
              <a:rPr lang="pt-BR" sz="2400" dirty="0" err="1"/>
              <a:t>Sotter</a:t>
            </a:r>
            <a:r>
              <a:rPr lang="pt-BR" sz="2400" dirty="0"/>
              <a:t> : Arara? </a:t>
            </a:r>
          </a:p>
        </p:txBody>
      </p:sp>
    </p:spTree>
    <p:extLst>
      <p:ext uri="{BB962C8B-B14F-4D97-AF65-F5344CB8AC3E}">
        <p14:creationId xmlns:p14="http://schemas.microsoft.com/office/powerpoint/2010/main" val="7418875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Número de Slide 5"/>
          <p:cNvSpPr>
            <a:spLocks noGrp="1"/>
          </p:cNvSpPr>
          <p:nvPr>
            <p:ph type="sldNum" sz="quarter" idx="10"/>
          </p:nvPr>
        </p:nvSpPr>
        <p:spPr bwMode="auto">
          <a:ln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E6D139-D9CA-473E-8D26-C9C7B347AF49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5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19114"/>
          </a:xfrm>
          <a:solidFill>
            <a:srgbClr val="00669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/>
          <a:lstStyle/>
          <a:p>
            <a:pPr lvl="0" algn="ctr">
              <a:spcBef>
                <a:spcPts val="575"/>
              </a:spcBef>
              <a:spcAft>
                <a:spcPts val="600"/>
              </a:spcAft>
              <a:buClr>
                <a:srgbClr val="4F81BD"/>
              </a:buClr>
              <a:buSzPct val="85000"/>
              <a:tabLst>
                <a:tab pos="1980565" algn="l"/>
              </a:tabLst>
            </a:pPr>
            <a:r>
              <a:rPr lang="pt-BR" sz="2800" b="1" kern="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rPr>
              <a:t>1ª ETAPA: </a:t>
            </a:r>
            <a:r>
              <a:rPr lang="pt-BR" sz="2800" b="1" kern="0" spc="3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rPr>
              <a:t>Exigir os bens e dissipá-los </a:t>
            </a:r>
            <a:r>
              <a:rPr lang="pt-BR" sz="2000" b="1" kern="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rPr>
              <a:t>(LC 15-11 a 13)</a:t>
            </a:r>
            <a:endParaRPr lang="pt-BR" sz="2800" b="1" kern="0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76" name="Rectangle 3"/>
          <p:cNvSpPr>
            <a:spLocks noGrp="1"/>
          </p:cNvSpPr>
          <p:nvPr>
            <p:ph type="body" idx="4294967295"/>
          </p:nvPr>
        </p:nvSpPr>
        <p:spPr>
          <a:xfrm>
            <a:off x="285720" y="785049"/>
            <a:ext cx="8606760" cy="5956319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600"/>
              </a:spcAft>
              <a:tabLst>
                <a:tab pos="1980565" algn="l"/>
              </a:tabLst>
            </a:pPr>
            <a:r>
              <a:rPr lang="pt-BR" sz="2400" b="1" kern="0" dirty="0">
                <a:solidFill>
                  <a:srgbClr val="000066"/>
                </a:solidFill>
                <a:latin typeface="+mn-lt"/>
              </a:rPr>
              <a:t>Um homem tinha dois filhos. Disse o mais moço a seu pai: Meu pai, dá-me a parte dos bens que me toca e ele repartiu os seus haveres entre ambos. Poucos dias depois o filho mais moço ajuntando tudo que era seu, partiu para um país longínquo (terra distante) e lá dissipou todos os seus bens, vivendo dissolutamente.</a:t>
            </a:r>
          </a:p>
          <a:p>
            <a:pPr marL="342900" indent="-252000" algn="just">
              <a:lnSpc>
                <a:spcPts val="31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1980565" algn="l"/>
                <a:tab pos="948690" algn="l"/>
                <a:tab pos="1980565" algn="l"/>
              </a:tabLst>
            </a:pPr>
            <a:r>
              <a:rPr lang="pt-BR" sz="2400" kern="0" dirty="0">
                <a:solidFill>
                  <a:srgbClr val="0000FF"/>
                </a:solidFill>
                <a:latin typeface="Arial Narrow" panose="020B0606020202030204" pitchFamily="34" charset="0"/>
              </a:rPr>
              <a:t>O filho mais jovem pedia pedir adiantamento da herança?</a:t>
            </a:r>
          </a:p>
          <a:p>
            <a:pPr marL="617538" lvl="1" indent="-252000" algn="just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1980565" algn="l"/>
                <a:tab pos="948690" algn="l"/>
                <a:tab pos="1980565" algn="l"/>
              </a:tabLst>
            </a:pPr>
            <a:r>
              <a:rPr lang="pt-BR" sz="2000" b="1" dirty="0">
                <a:solidFill>
                  <a:srgbClr val="0000FF"/>
                </a:solidFill>
                <a:latin typeface="Arial Narrow" panose="020B0606020202030204" pitchFamily="34" charset="0"/>
              </a:rPr>
              <a:t>A.T.:</a:t>
            </a:r>
            <a:r>
              <a:rPr lang="pt-BR" sz="2000" dirty="0">
                <a:solidFill>
                  <a:srgbClr val="0000FF"/>
                </a:solidFill>
                <a:latin typeface="Arial Narrow" panose="020B0606020202030204" pitchFamily="34" charset="0"/>
              </a:rPr>
              <a:t> Ao filho e à mulher, ao irmão e ao amigo não dês poder sobre ti, durante a vida; e não entregues a outro as tuas posses, para não suceder que te arrependas e tenhas de pedi-las de volta. (Eclesiástico, 33:20)</a:t>
            </a:r>
          </a:p>
          <a:p>
            <a:pPr marL="617538" lvl="1" indent="-252000" algn="just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1980565" algn="l"/>
                <a:tab pos="948690" algn="l"/>
                <a:tab pos="1980565" algn="l"/>
              </a:tabLst>
            </a:pPr>
            <a:r>
              <a:rPr lang="pt-BR" sz="2000" b="1" dirty="0">
                <a:solidFill>
                  <a:srgbClr val="0000FF"/>
                </a:solidFill>
                <a:latin typeface="Arial Narrow" panose="020B0606020202030204" pitchFamily="34" charset="0"/>
              </a:rPr>
              <a:t>Código Civil: Art. 426</a:t>
            </a:r>
            <a:r>
              <a:rPr lang="pt-BR" sz="2000" dirty="0">
                <a:solidFill>
                  <a:srgbClr val="0000FF"/>
                </a:solidFill>
                <a:latin typeface="Arial Narrow" panose="020B0606020202030204" pitchFamily="34" charset="0"/>
              </a:rPr>
              <a:t>. Não pode ser objeto de contrato a herança de pessoa viva.</a:t>
            </a:r>
            <a:endParaRPr lang="pt-BR" sz="2000" kern="0" dirty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marL="342900" lvl="0" indent="-252000" algn="just">
              <a:lnSpc>
                <a:spcPts val="31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1980565" algn="l"/>
                <a:tab pos="948690" algn="l"/>
                <a:tab pos="1980565" algn="l"/>
              </a:tabLst>
            </a:pPr>
            <a:r>
              <a:rPr lang="pt-BR" sz="2400" kern="0" dirty="0">
                <a:solidFill>
                  <a:srgbClr val="0000FF"/>
                </a:solidFill>
                <a:latin typeface="Arial Narrow" panose="020B0606020202030204" pitchFamily="34" charset="0"/>
              </a:rPr>
              <a:t>No texto grego: “Pai, concede-me a parte da natureza (</a:t>
            </a:r>
            <a:r>
              <a:rPr lang="pt-BR" sz="2400" kern="0" dirty="0" err="1">
                <a:solidFill>
                  <a:srgbClr val="0000FF"/>
                </a:solidFill>
                <a:latin typeface="Arial Narrow" panose="020B0606020202030204" pitchFamily="34" charset="0"/>
              </a:rPr>
              <a:t>ousia</a:t>
            </a:r>
            <a:r>
              <a:rPr lang="pt-BR" sz="2400" kern="0" dirty="0">
                <a:solidFill>
                  <a:srgbClr val="0000FF"/>
                </a:solidFill>
                <a:latin typeface="Arial Narrow" panose="020B0606020202030204" pitchFamily="34" charset="0"/>
              </a:rPr>
              <a:t>) que me convém”. </a:t>
            </a:r>
            <a:r>
              <a:rPr lang="pt-BR" sz="2400" kern="0" dirty="0">
                <a:solidFill>
                  <a:srgbClr val="0000FF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</a:t>
            </a:r>
            <a:r>
              <a:rPr lang="pt-BR" sz="2400" kern="0" dirty="0">
                <a:solidFill>
                  <a:srgbClr val="0000FF"/>
                </a:solidFill>
                <a:latin typeface="Arial Narrow" panose="020B0606020202030204" pitchFamily="34" charset="0"/>
              </a:rPr>
              <a:t>  (Dar vazão à substância de cada um...). </a:t>
            </a:r>
          </a:p>
          <a:p>
            <a:pPr marL="342900" indent="-252000" algn="just">
              <a:lnSpc>
                <a:spcPts val="31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1980565" algn="l"/>
                <a:tab pos="948690" algn="l"/>
                <a:tab pos="1980565" algn="l"/>
              </a:tabLst>
            </a:pPr>
            <a:r>
              <a:rPr lang="pt-BR" sz="2400" kern="0" dirty="0">
                <a:solidFill>
                  <a:srgbClr val="0000FF"/>
                </a:solidFill>
                <a:latin typeface="Arial Narrow" panose="020B0606020202030204" pitchFamily="34" charset="0"/>
              </a:rPr>
              <a:t>Na Vulgata Latina: “Dá-me a porção da substância que me pertence” </a:t>
            </a:r>
          </a:p>
          <a:p>
            <a:pPr marL="342900" indent="-252000" algn="just">
              <a:lnSpc>
                <a:spcPts val="31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1980565" algn="l"/>
                <a:tab pos="948690" algn="l"/>
                <a:tab pos="1980565" algn="l"/>
              </a:tabLst>
            </a:pPr>
            <a:r>
              <a:rPr lang="pt-BR" sz="2400" kern="0" dirty="0">
                <a:solidFill>
                  <a:srgbClr val="0000FF"/>
                </a:solidFill>
                <a:latin typeface="Arial Narrow" panose="020B0606020202030204" pitchFamily="34" charset="0"/>
              </a:rPr>
              <a:t>Os tradutores geralmente </a:t>
            </a:r>
            <a:r>
              <a:rPr lang="pt-BR" sz="2400" kern="0" spc="300" dirty="0">
                <a:solidFill>
                  <a:srgbClr val="0000FF"/>
                </a:solidFill>
                <a:latin typeface="Arial Narrow" panose="020B0606020202030204" pitchFamily="34" charset="0"/>
              </a:rPr>
              <a:t>equiparam substância à dinheiro.</a:t>
            </a:r>
          </a:p>
        </p:txBody>
      </p:sp>
    </p:spTree>
    <p:extLst>
      <p:ext uri="{BB962C8B-B14F-4D97-AF65-F5344CB8AC3E}">
        <p14:creationId xmlns:p14="http://schemas.microsoft.com/office/powerpoint/2010/main" val="34772128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Número de Slide 5"/>
          <p:cNvSpPr>
            <a:spLocks noGrp="1"/>
          </p:cNvSpPr>
          <p:nvPr>
            <p:ph type="sldNum" sz="quarter" idx="10"/>
          </p:nvPr>
        </p:nvSpPr>
        <p:spPr bwMode="auto">
          <a:ln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E6D139-D9CA-473E-8D26-C9C7B347AF49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5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19114"/>
          </a:xfrm>
          <a:solidFill>
            <a:srgbClr val="00669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/>
          <a:lstStyle/>
          <a:p>
            <a:pPr lvl="0" algn="ctr">
              <a:spcBef>
                <a:spcPts val="575"/>
              </a:spcBef>
              <a:spcAft>
                <a:spcPts val="600"/>
              </a:spcAft>
              <a:buClr>
                <a:srgbClr val="4F81BD"/>
              </a:buClr>
              <a:buSzPct val="85000"/>
              <a:tabLst>
                <a:tab pos="1980565" algn="l"/>
              </a:tabLst>
            </a:pPr>
            <a:r>
              <a:rPr lang="pt-BR" sz="2800" b="1" kern="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rPr>
              <a:t>1ª ETAPA: </a:t>
            </a:r>
            <a:r>
              <a:rPr lang="pt-BR" sz="2800" b="1" kern="0" spc="3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rPr>
              <a:t>Exigir os bens e dissipá-los </a:t>
            </a:r>
            <a:r>
              <a:rPr lang="pt-BR" sz="2000" b="1" kern="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rPr>
              <a:t>(LC 15-11 a 13)</a:t>
            </a:r>
            <a:endParaRPr lang="pt-BR" sz="2800" b="1" kern="0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76" name="Rectangle 3"/>
          <p:cNvSpPr>
            <a:spLocks noGrp="1"/>
          </p:cNvSpPr>
          <p:nvPr>
            <p:ph type="body" idx="4294967295"/>
          </p:nvPr>
        </p:nvSpPr>
        <p:spPr>
          <a:xfrm>
            <a:off x="285720" y="785049"/>
            <a:ext cx="8606760" cy="5956319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1980565" algn="l"/>
              </a:tabLst>
            </a:pPr>
            <a:r>
              <a:rPr lang="pt-BR" sz="2400" b="1" kern="0" dirty="0">
                <a:solidFill>
                  <a:srgbClr val="000066"/>
                </a:solidFill>
                <a:latin typeface="+mn-lt"/>
              </a:rPr>
              <a:t>Um homem tinha dois filhos. Disse o mais moço a seu pai: Meu pai, dá-me a parte dos bens que me toca E ele repartiu os seus haveres entre ambos. Poucos dias depois o filho mais moço ajuntando tudo que era seu, partiu para um país longínquo (terra distante) e lá dissipou todos os seus bens, vivendo dissolutamente.</a:t>
            </a:r>
          </a:p>
          <a:p>
            <a:pPr marL="342900" indent="-252000" algn="just">
              <a:lnSpc>
                <a:spcPts val="31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1980565" algn="l"/>
                <a:tab pos="948690" algn="l"/>
                <a:tab pos="1980565" algn="l"/>
              </a:tabLst>
            </a:pPr>
            <a:r>
              <a:rPr lang="pt-BR" sz="2400" b="1" kern="0" dirty="0">
                <a:solidFill>
                  <a:srgbClr val="0000FF"/>
                </a:solidFill>
                <a:latin typeface="Arial Narrow" panose="020B0606020202030204" pitchFamily="34" charset="0"/>
              </a:rPr>
              <a:t>Emmanuel</a:t>
            </a:r>
            <a:r>
              <a:rPr lang="pt-BR" sz="2400" kern="0" dirty="0">
                <a:solidFill>
                  <a:srgbClr val="0000FF"/>
                </a:solidFill>
                <a:latin typeface="Arial Narrow" panose="020B0606020202030204" pitchFamily="34" charset="0"/>
              </a:rPr>
              <a:t>: Examinado a figura do filho pródigo toda gente idealiza um homem rico, dissipando possibilidades materiais... O quadro, todavia, deve  ser </a:t>
            </a:r>
            <a:r>
              <a:rPr lang="pt-BR" sz="2400" b="1" kern="0" dirty="0">
                <a:solidFill>
                  <a:srgbClr val="FF0000"/>
                </a:solidFill>
                <a:latin typeface="Arial Narrow" panose="020B0606020202030204" pitchFamily="34" charset="0"/>
              </a:rPr>
              <a:t>ampliado abrangendo possibilidades diferentes</a:t>
            </a:r>
            <a:r>
              <a:rPr lang="pt-BR" sz="2400" kern="0" dirty="0">
                <a:solidFill>
                  <a:srgbClr val="0000FF"/>
                </a:solidFill>
                <a:latin typeface="Arial Narrow" panose="020B0606020202030204" pitchFamily="34" charset="0"/>
              </a:rPr>
              <a:t>. Os filhos pródigos não respiram somente onde se encontra dinheiro em abundância (PN, 24)</a:t>
            </a:r>
          </a:p>
          <a:p>
            <a:pPr marL="342900" indent="-252000" algn="just">
              <a:lnSpc>
                <a:spcPts val="31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1980565" algn="l"/>
                <a:tab pos="948690" algn="l"/>
                <a:tab pos="1980565" algn="l"/>
              </a:tabLst>
            </a:pPr>
            <a:r>
              <a:rPr lang="pt-BR" sz="2400" b="1" kern="0" dirty="0">
                <a:solidFill>
                  <a:srgbClr val="0000FF"/>
                </a:solidFill>
                <a:latin typeface="Arial Narrow" panose="020B0606020202030204" pitchFamily="34" charset="0"/>
              </a:rPr>
              <a:t>Emmanuel</a:t>
            </a:r>
            <a:r>
              <a:rPr lang="pt-BR" sz="2400" kern="0" dirty="0">
                <a:solidFill>
                  <a:srgbClr val="0000FF"/>
                </a:solidFill>
                <a:latin typeface="Arial Narrow" panose="020B0606020202030204" pitchFamily="34" charset="0"/>
              </a:rPr>
              <a:t>: Anseias  respirar a fé pura, contudo, trazes remorso e tristeza. </a:t>
            </a:r>
            <a:r>
              <a:rPr lang="pt-BR" sz="2400" b="1" kern="0" dirty="0">
                <a:solidFill>
                  <a:srgbClr val="FF0000"/>
                </a:solidFill>
                <a:latin typeface="Arial Narrow" panose="020B0606020202030204" pitchFamily="34" charset="0"/>
              </a:rPr>
              <a:t>Dissipaste as forças da vida</a:t>
            </a:r>
            <a:r>
              <a:rPr lang="pt-BR" sz="2400" kern="0" dirty="0">
                <a:solidFill>
                  <a:srgbClr val="0000FF"/>
                </a:solidFill>
                <a:latin typeface="Arial Narrow" panose="020B0606020202030204" pitchFamily="34" charset="0"/>
              </a:rPr>
              <a:t>, extraviaste votos santificantes, errastes, caísse em negação, qual viajor que perdesse a luz... (PVE,97)</a:t>
            </a:r>
          </a:p>
        </p:txBody>
      </p:sp>
    </p:spTree>
    <p:extLst>
      <p:ext uri="{BB962C8B-B14F-4D97-AF65-F5344CB8AC3E}">
        <p14:creationId xmlns:p14="http://schemas.microsoft.com/office/powerpoint/2010/main" val="12409207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Número de Slide 5"/>
          <p:cNvSpPr>
            <a:spLocks noGrp="1"/>
          </p:cNvSpPr>
          <p:nvPr>
            <p:ph type="sldNum" sz="quarter" idx="10"/>
          </p:nvPr>
        </p:nvSpPr>
        <p:spPr bwMode="auto">
          <a:ln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E6D139-D9CA-473E-8D26-C9C7B347AF49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5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19114"/>
          </a:xfrm>
          <a:solidFill>
            <a:srgbClr val="00669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/>
          <a:lstStyle/>
          <a:p>
            <a:pPr lvl="0" algn="ctr">
              <a:spcBef>
                <a:spcPts val="575"/>
              </a:spcBef>
              <a:spcAft>
                <a:spcPts val="600"/>
              </a:spcAft>
              <a:buClr>
                <a:srgbClr val="4F81BD"/>
              </a:buClr>
              <a:buSzPct val="85000"/>
              <a:tabLst>
                <a:tab pos="1980565" algn="l"/>
              </a:tabLst>
            </a:pPr>
            <a:r>
              <a:rPr lang="pt-BR" sz="2800" b="1" kern="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rPr>
              <a:t>1ª ETAPA: </a:t>
            </a:r>
            <a:r>
              <a:rPr lang="pt-BR" sz="2800" b="1" kern="0" spc="3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rPr>
              <a:t>Exigir </a:t>
            </a:r>
            <a:r>
              <a:rPr lang="pt-BR" sz="2800" b="1" kern="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rPr>
              <a:t>os bens e </a:t>
            </a:r>
            <a:r>
              <a:rPr lang="pt-BR" sz="2800" b="1" kern="0" spc="3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rPr>
              <a:t>dissipá-los: </a:t>
            </a:r>
            <a:r>
              <a:rPr lang="pt-BR" sz="2000" b="1" kern="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rPr>
              <a:t>(LC, 15:11 a 13)</a:t>
            </a:r>
            <a:endParaRPr lang="pt-BR" sz="2800" b="1" kern="0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76" name="Rectangle 3"/>
          <p:cNvSpPr>
            <a:spLocks noGrp="1"/>
          </p:cNvSpPr>
          <p:nvPr>
            <p:ph type="body" idx="4294967295"/>
          </p:nvPr>
        </p:nvSpPr>
        <p:spPr>
          <a:xfrm>
            <a:off x="285720" y="857057"/>
            <a:ext cx="8534752" cy="5956319"/>
          </a:xfrm>
        </p:spPr>
        <p:txBody>
          <a:bodyPr/>
          <a:lstStyle/>
          <a:p>
            <a:pPr algn="just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tabLst>
                <a:tab pos="1980565" algn="l"/>
              </a:tabLst>
            </a:pPr>
            <a:r>
              <a:rPr lang="pt-BR" sz="2400" b="1" kern="0" dirty="0">
                <a:solidFill>
                  <a:srgbClr val="000066"/>
                </a:solidFill>
                <a:latin typeface="+mn-lt"/>
              </a:rPr>
              <a:t>Um homem tinha dois filhos. Disse o mais moço a seu pai: Meu pai, dá-me a parte dos bens que me toca e ele repartiu os seus haveres entre ambos. Poucos dias depois o filho mais moço ajuntando tudo que era seu, partiu para um país longínquo (terra distante) e lá dissipou todos os seus bens, vivendo dissolutamente.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1980565" algn="l"/>
                <a:tab pos="948690" algn="l"/>
                <a:tab pos="1980565" algn="l"/>
              </a:tabLst>
            </a:pPr>
            <a:r>
              <a:rPr lang="pt-BR" sz="2400" kern="0" dirty="0">
                <a:solidFill>
                  <a:srgbClr val="0000FF"/>
                </a:solidFill>
                <a:latin typeface="Arial Narrow" panose="020B0606020202030204" pitchFamily="34" charset="0"/>
              </a:rPr>
              <a:t>Aqui  o filho jovem pede a independência,  a liberdade, não quer mais ser criança; só quer a parte que lhe toca.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1980565" algn="l"/>
                <a:tab pos="948690" algn="l"/>
                <a:tab pos="1980565" algn="l"/>
              </a:tabLst>
            </a:pPr>
            <a:r>
              <a:rPr lang="pt-BR" sz="2400" kern="0" dirty="0">
                <a:solidFill>
                  <a:srgbClr val="0000FF"/>
                </a:solidFill>
                <a:latin typeface="Arial Narrow" panose="020B0606020202030204" pitchFamily="34" charset="0"/>
              </a:rPr>
              <a:t>Veja que o Pai não protesta, nem aparece nenhuma mãe chorando, reconhece que isto será bom para o seu filho...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1980565" algn="l"/>
                <a:tab pos="948690" algn="l"/>
                <a:tab pos="1980565" algn="l"/>
              </a:tabLst>
            </a:pPr>
            <a:r>
              <a:rPr lang="pt-BR" sz="2400" kern="0" dirty="0">
                <a:solidFill>
                  <a:srgbClr val="0000FF"/>
                </a:solidFill>
                <a:latin typeface="Arial Narrow" panose="020B0606020202030204" pitchFamily="34" charset="0"/>
              </a:rPr>
              <a:t>É um primeiro estágio do exercício livre-arbítrio 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1980565" algn="l"/>
                <a:tab pos="948690" algn="l"/>
                <a:tab pos="1980565" algn="l"/>
              </a:tabLst>
            </a:pPr>
            <a:r>
              <a:rPr lang="pt-BR" sz="2400" kern="0" dirty="0">
                <a:solidFill>
                  <a:srgbClr val="0000FF"/>
                </a:solidFill>
                <a:latin typeface="Arial Narrow" panose="020B0606020202030204" pitchFamily="34" charset="0"/>
              </a:rPr>
              <a:t>Há pródigos em todos os campos da atividade humana ...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1980565" algn="l"/>
                <a:tab pos="948690" algn="l"/>
                <a:tab pos="1980565" algn="l"/>
              </a:tabLst>
            </a:pPr>
            <a:r>
              <a:rPr lang="pt-BR" sz="2400" kern="0" dirty="0">
                <a:solidFill>
                  <a:srgbClr val="0000FF"/>
                </a:solidFill>
                <a:latin typeface="Arial Narrow" panose="020B0606020202030204" pitchFamily="34" charset="0"/>
              </a:rPr>
              <a:t>Perdulários da inteligência; artistas negligentes; dissipadores de tempo, de saúde, de oportunidades etc.	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</a:pPr>
            <a:endParaRPr lang="pt-BR" sz="2400" b="1" spc="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itchFamily="18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</a:pPr>
            <a:endParaRPr lang="pt-BR" sz="2400" dirty="0">
              <a:solidFill>
                <a:srgbClr val="0000FF"/>
              </a:solidFill>
              <a:latin typeface="Arial Narrow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879155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Número de Slide 5"/>
          <p:cNvSpPr>
            <a:spLocks noGrp="1"/>
          </p:cNvSpPr>
          <p:nvPr>
            <p:ph type="sldNum" sz="quarter" idx="10"/>
          </p:nvPr>
        </p:nvSpPr>
        <p:spPr bwMode="auto">
          <a:ln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E6D139-D9CA-473E-8D26-C9C7B347AF49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5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19114"/>
          </a:xfrm>
          <a:solidFill>
            <a:srgbClr val="00669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/>
          <a:lstStyle/>
          <a:p>
            <a:pPr lvl="0" algn="ctr">
              <a:spcBef>
                <a:spcPts val="575"/>
              </a:spcBef>
              <a:spcAft>
                <a:spcPts val="600"/>
              </a:spcAft>
              <a:buClr>
                <a:srgbClr val="4F81BD"/>
              </a:buClr>
              <a:buSzPct val="85000"/>
              <a:tabLst>
                <a:tab pos="1980565" algn="l"/>
              </a:tabLst>
            </a:pPr>
            <a:r>
              <a:rPr lang="pt-BR" sz="2400" b="1" kern="0" spc="3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2ª ETAPA</a:t>
            </a:r>
            <a:r>
              <a:rPr lang="pt-BR" sz="2400" b="1" kern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:  O encontro com a realidade  </a:t>
            </a:r>
            <a:r>
              <a:rPr lang="pt-BR" sz="2000" b="1" kern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(LC, 15- 14 a 17)</a:t>
            </a:r>
            <a:endParaRPr lang="pt-BR" sz="2400" b="1" kern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676" name="Rectangle 3"/>
          <p:cNvSpPr>
            <a:spLocks noGrp="1"/>
          </p:cNvSpPr>
          <p:nvPr>
            <p:ph type="body" idx="4294967295"/>
          </p:nvPr>
        </p:nvSpPr>
        <p:spPr>
          <a:xfrm>
            <a:off x="285720" y="692696"/>
            <a:ext cx="8534752" cy="6048672"/>
          </a:xfrm>
        </p:spPr>
        <p:txBody>
          <a:bodyPr/>
          <a:lstStyle/>
          <a:p>
            <a:pPr algn="just">
              <a:spcAft>
                <a:spcPts val="0"/>
              </a:spcAft>
              <a:tabLst>
                <a:tab pos="1980565" algn="l"/>
              </a:tabLst>
            </a:pPr>
            <a:r>
              <a:rPr lang="pt-BR" sz="2400" b="1" kern="0" dirty="0">
                <a:solidFill>
                  <a:srgbClr val="000066"/>
                </a:solidFill>
                <a:latin typeface="+mn-lt"/>
              </a:rPr>
              <a:t>Depois de ter consumido tudo, sobreveio àquele país uma grande fome e ele começou a passar necessidades. Então foi encostar-se (</a:t>
            </a:r>
            <a:r>
              <a:rPr lang="pt-BR" sz="2000" b="1" i="1" kern="0" dirty="0">
                <a:solidFill>
                  <a:srgbClr val="000066"/>
                </a:solidFill>
                <a:latin typeface="+mn-lt"/>
              </a:rPr>
              <a:t>agregou-se ou pôs a serviço</a:t>
            </a:r>
            <a:r>
              <a:rPr lang="pt-BR" sz="2400" b="1" kern="0" dirty="0">
                <a:solidFill>
                  <a:srgbClr val="000066"/>
                </a:solidFill>
                <a:latin typeface="+mn-lt"/>
              </a:rPr>
              <a:t>) a um dos cidadãos  daquele país e este o mandou para seus campos a guardar porcos; ali desejava ele fartar-se das </a:t>
            </a:r>
            <a:r>
              <a:rPr lang="pt-BR" sz="2400" b="1" kern="0" dirty="0" err="1">
                <a:solidFill>
                  <a:srgbClr val="000066"/>
                </a:solidFill>
                <a:latin typeface="+mn-lt"/>
              </a:rPr>
              <a:t>alfarrôbas</a:t>
            </a:r>
            <a:r>
              <a:rPr lang="pt-BR" sz="2400" b="1" kern="0" dirty="0">
                <a:solidFill>
                  <a:srgbClr val="000066"/>
                </a:solidFill>
                <a:latin typeface="+mn-lt"/>
              </a:rPr>
              <a:t> que os porcos comiam, mas ninguém </a:t>
            </a:r>
            <a:r>
              <a:rPr lang="pt-BR" sz="2400" b="1" kern="0" dirty="0" err="1">
                <a:solidFill>
                  <a:srgbClr val="000066"/>
                </a:solidFill>
                <a:latin typeface="+mn-lt"/>
              </a:rPr>
              <a:t>lhas</a:t>
            </a:r>
            <a:r>
              <a:rPr lang="pt-BR" sz="2400" b="1" kern="0" dirty="0">
                <a:solidFill>
                  <a:srgbClr val="000066"/>
                </a:solidFill>
                <a:latin typeface="+mn-lt"/>
              </a:rPr>
              <a:t> dava.</a:t>
            </a: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980565" algn="l"/>
                <a:tab pos="948690" algn="l"/>
                <a:tab pos="1980565" algn="l"/>
              </a:tabLst>
            </a:pPr>
            <a:r>
              <a:rPr lang="pt-BR" sz="2400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Aquela outra terra significa também outra sintonia espiritual</a:t>
            </a: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980565" algn="l"/>
                <a:tab pos="948690" algn="l"/>
                <a:tab pos="1980565" algn="l"/>
              </a:tabLst>
            </a:pPr>
            <a:r>
              <a:rPr lang="pt-BR" sz="2400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Depois que consome tudo vem o sofrimento, dor, miséria ...</a:t>
            </a: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980565" algn="l"/>
                <a:tab pos="948690" algn="l"/>
                <a:tab pos="1980565" algn="l"/>
              </a:tabLst>
            </a:pPr>
            <a:r>
              <a:rPr lang="pt-BR" sz="2400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Agregou-se a um cidadão daquela terra (o mesmo padrão vibratório), mas não saciava a sua fome (guardar porcos). 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  <a:tabLst>
                <a:tab pos="1980565" algn="l"/>
              </a:tabLst>
            </a:pPr>
            <a:endParaRPr lang="pt-BR" sz="2400" b="1" kern="0" dirty="0">
              <a:latin typeface="Times New Roman" panose="02020603050405020304" pitchFamily="18" charset="0"/>
            </a:endParaRPr>
          </a:p>
          <a:p>
            <a:pPr marL="0" indent="0" algn="just">
              <a:spcAft>
                <a:spcPts val="600"/>
              </a:spcAft>
              <a:buNone/>
              <a:tabLst>
                <a:tab pos="1980565" algn="l"/>
              </a:tabLst>
            </a:pPr>
            <a:endParaRPr lang="pt-BR" sz="2400" b="1" kern="0" dirty="0">
              <a:latin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tabLst>
                <a:tab pos="1980565" algn="l"/>
              </a:tabLst>
            </a:pPr>
            <a:endParaRPr lang="pt-BR" sz="2400" b="1" kern="0" dirty="0">
              <a:latin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tabLst>
                <a:tab pos="1980565" algn="l"/>
              </a:tabLst>
            </a:pPr>
            <a:endParaRPr lang="pt-BR" sz="2400" b="1" kern="0" dirty="0">
              <a:latin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tabLst>
                <a:tab pos="1980565" algn="l"/>
              </a:tabLst>
            </a:pPr>
            <a:r>
              <a:rPr lang="pt-BR" sz="2400" b="1" u="sng" kern="0" dirty="0">
                <a:latin typeface="Times New Roman" panose="02020603050405020304" pitchFamily="18" charset="0"/>
              </a:rPr>
              <a:t>Caindo, porém, em si, disse</a:t>
            </a:r>
            <a:r>
              <a:rPr lang="pt-BR" sz="2400" b="1" kern="0" dirty="0">
                <a:latin typeface="Times New Roman" panose="02020603050405020304" pitchFamily="18" charset="0"/>
              </a:rPr>
              <a:t>: Quantos jornaleiros (</a:t>
            </a:r>
            <a:r>
              <a:rPr lang="pt-BR" sz="2000" b="1" i="1" kern="0" dirty="0">
                <a:latin typeface="Times New Roman" panose="02020603050405020304" pitchFamily="18" charset="0"/>
              </a:rPr>
              <a:t>trabalhadores</a:t>
            </a:r>
            <a:r>
              <a:rPr lang="pt-BR" sz="2400" b="1" kern="0" dirty="0">
                <a:latin typeface="Times New Roman" panose="02020603050405020304" pitchFamily="18" charset="0"/>
              </a:rPr>
              <a:t>) de meu pai têm pão com fartura e eu aqui, morrendo de fome! </a:t>
            </a:r>
            <a:r>
              <a:rPr lang="pt-BR" sz="2400" kern="0" dirty="0">
                <a:solidFill>
                  <a:srgbClr val="0000FF"/>
                </a:solidFill>
                <a:latin typeface="Arial Narrow" panose="020B0606020202030204" pitchFamily="34" charset="0"/>
              </a:rPr>
              <a:t>	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</a:pPr>
            <a:endParaRPr lang="pt-BR" sz="2400" b="1" spc="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itchFamily="18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</a:pPr>
            <a:endParaRPr lang="pt-BR" sz="2400" dirty="0">
              <a:solidFill>
                <a:srgbClr val="0000FF"/>
              </a:solidFill>
              <a:latin typeface="Arial Narrow" pitchFamily="34" charset="0"/>
              <a:sym typeface="Wingdings" pitchFamily="2" charset="2"/>
            </a:endParaRPr>
          </a:p>
        </p:txBody>
      </p:sp>
      <p:pic>
        <p:nvPicPr>
          <p:cNvPr id="1026" name="Picture 2" descr="Resultado de imagem para alfarroba fruto ou leguminosa">
            <a:extLst>
              <a:ext uri="{FF2B5EF4-FFF2-40B4-BE49-F238E27FC236}">
                <a16:creationId xmlns:a16="http://schemas.microsoft.com/office/drawing/2014/main" id="{E02D3116-ADD0-4974-8C29-4AC11ABCB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115" y="4959202"/>
            <a:ext cx="2424241" cy="19082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C212DA4A-8A48-42F5-9780-C47AFDC59F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000"/>
          <a:stretch/>
        </p:blipFill>
        <p:spPr>
          <a:xfrm>
            <a:off x="3156123" y="4977086"/>
            <a:ext cx="3575994" cy="18809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EE4F621B-623A-45D3-85CE-4F8EA9C92C39}"/>
              </a:ext>
            </a:extLst>
          </p:cNvPr>
          <p:cNvSpPr/>
          <p:nvPr/>
        </p:nvSpPr>
        <p:spPr>
          <a:xfrm>
            <a:off x="-2311" y="4977086"/>
            <a:ext cx="3158433" cy="1908298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pPr algn="ctr">
              <a:lnSpc>
                <a:spcPct val="150000"/>
              </a:lnSpc>
            </a:pPr>
            <a:r>
              <a:rPr lang="pt-BR" dirty="0">
                <a:solidFill>
                  <a:srgbClr val="000066"/>
                </a:solidFill>
                <a:latin typeface="Arial Narrow" panose="020B0606020202030204" pitchFamily="34" charset="0"/>
              </a:rPr>
              <a:t>Nem o porco, porque tem unha fendida, mas não rumina: </a:t>
            </a:r>
            <a:r>
              <a:rPr lang="pt-BR" b="1" dirty="0">
                <a:solidFill>
                  <a:srgbClr val="FF0000"/>
                </a:solidFill>
                <a:latin typeface="Arial Narrow" panose="020B0606020202030204" pitchFamily="34" charset="0"/>
              </a:rPr>
              <a:t>imundo</a:t>
            </a:r>
            <a:r>
              <a:rPr lang="pt-BR" dirty="0">
                <a:solidFill>
                  <a:srgbClr val="000066"/>
                </a:solidFill>
                <a:latin typeface="Arial Narrow" panose="020B0606020202030204" pitchFamily="34" charset="0"/>
              </a:rPr>
              <a:t> vos será (</a:t>
            </a:r>
            <a:r>
              <a:rPr lang="pt-BR" dirty="0" err="1">
                <a:solidFill>
                  <a:srgbClr val="000066"/>
                </a:solidFill>
                <a:latin typeface="Arial Narrow" panose="020B0606020202030204" pitchFamily="34" charset="0"/>
              </a:rPr>
              <a:t>Dt</a:t>
            </a:r>
            <a:r>
              <a:rPr lang="pt-BR" dirty="0">
                <a:solidFill>
                  <a:srgbClr val="000066"/>
                </a:solidFill>
                <a:latin typeface="Arial Narrow" panose="020B0606020202030204" pitchFamily="34" charset="0"/>
              </a:rPr>
              <a:t>, 14:8).</a:t>
            </a:r>
          </a:p>
        </p:txBody>
      </p:sp>
    </p:spTree>
    <p:extLst>
      <p:ext uri="{BB962C8B-B14F-4D97-AF65-F5344CB8AC3E}">
        <p14:creationId xmlns:p14="http://schemas.microsoft.com/office/powerpoint/2010/main" val="18685294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uiExpand="1" build="p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Número de Slide 5"/>
          <p:cNvSpPr>
            <a:spLocks noGrp="1"/>
          </p:cNvSpPr>
          <p:nvPr>
            <p:ph type="sldNum" sz="quarter" idx="10"/>
          </p:nvPr>
        </p:nvSpPr>
        <p:spPr bwMode="auto">
          <a:ln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E6D139-D9CA-473E-8D26-C9C7B347AF49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5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19114"/>
          </a:xfrm>
          <a:solidFill>
            <a:srgbClr val="00669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/>
          <a:lstStyle/>
          <a:p>
            <a:pPr lvl="0" algn="ctr">
              <a:spcBef>
                <a:spcPts val="575"/>
              </a:spcBef>
              <a:spcAft>
                <a:spcPts val="600"/>
              </a:spcAft>
              <a:buClr>
                <a:srgbClr val="4F81BD"/>
              </a:buClr>
              <a:buSzPct val="85000"/>
              <a:tabLst>
                <a:tab pos="1980565" algn="l"/>
              </a:tabLst>
            </a:pPr>
            <a:r>
              <a:rPr lang="pt-BR" sz="2400" b="1" kern="0" spc="3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2ª ETAPA</a:t>
            </a:r>
            <a:r>
              <a:rPr lang="pt-BR" sz="2400" b="1" kern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:  O encontro com a realidade: </a:t>
            </a:r>
            <a:r>
              <a:rPr lang="pt-BR" sz="2000" b="1" kern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(LC, 15- 14 a 17)</a:t>
            </a:r>
            <a:endParaRPr lang="pt-BR" sz="2400" b="1" kern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676" name="Rectangle 3"/>
          <p:cNvSpPr>
            <a:spLocks noGrp="1"/>
          </p:cNvSpPr>
          <p:nvPr>
            <p:ph type="body" idx="4294967295"/>
          </p:nvPr>
        </p:nvSpPr>
        <p:spPr>
          <a:xfrm>
            <a:off x="323527" y="764704"/>
            <a:ext cx="8641085" cy="5929784"/>
          </a:xfrm>
        </p:spPr>
        <p:txBody>
          <a:bodyPr/>
          <a:lstStyle/>
          <a:p>
            <a:pPr marL="288000" indent="-288000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tabLst>
                <a:tab pos="1980565" algn="l"/>
              </a:tabLst>
            </a:pPr>
            <a:r>
              <a:rPr lang="pt-BR" sz="2400" b="1" u="sng" kern="0" dirty="0">
                <a:solidFill>
                  <a:srgbClr val="000066"/>
                </a:solidFill>
                <a:latin typeface="Arial Narrow" panose="020B0606020202030204" pitchFamily="34" charset="0"/>
              </a:rPr>
              <a:t>Caindo, porém, em si, disse</a:t>
            </a:r>
            <a:r>
              <a:rPr lang="pt-BR" sz="2400" b="1" kern="0" dirty="0">
                <a:solidFill>
                  <a:srgbClr val="000066"/>
                </a:solidFill>
                <a:latin typeface="Arial Narrow" panose="020B0606020202030204" pitchFamily="34" charset="0"/>
              </a:rPr>
              <a:t>: Quantos jornaleiros de meu pai têm pão com fartura e eu aqui, morrendo de fome! </a:t>
            </a:r>
            <a:r>
              <a:rPr lang="pt-BR" sz="2400" kern="0" dirty="0">
                <a:solidFill>
                  <a:srgbClr val="0000FF"/>
                </a:solidFill>
                <a:latin typeface="Arial Narrow" panose="020B0606020202030204" pitchFamily="34" charset="0"/>
              </a:rPr>
              <a:t>	</a:t>
            </a:r>
          </a:p>
          <a:p>
            <a:pPr marL="288000" lvl="0" indent="-288000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solidFill>
                  <a:srgbClr val="0000FF"/>
                </a:solidFill>
              </a:rPr>
              <a:t>Experimenta a angústia da inutilidade </a:t>
            </a:r>
          </a:p>
          <a:p>
            <a:pPr marL="288000" lvl="0" indent="-288000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solidFill>
                  <a:srgbClr val="0000FF"/>
                </a:solidFill>
              </a:rPr>
              <a:t>O jovem procura  o alimento espiritual e não encontrava</a:t>
            </a:r>
          </a:p>
          <a:p>
            <a:pPr marL="288000" indent="-288000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solidFill>
                  <a:srgbClr val="0000FF"/>
                </a:solidFill>
              </a:rPr>
              <a:t>Reclama da fome de paz; alimentos materiais não saciam a fome espiritual!</a:t>
            </a:r>
          </a:p>
          <a:p>
            <a:pPr marL="288000" lvl="0" indent="-288000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solidFill>
                  <a:srgbClr val="0000FF"/>
                </a:solidFill>
              </a:rPr>
              <a:t>O jovem, então, </a:t>
            </a:r>
            <a:r>
              <a:rPr lang="pt-BR" sz="2400" b="1" dirty="0">
                <a:solidFill>
                  <a:srgbClr val="0000FF"/>
                </a:solidFill>
              </a:rPr>
              <a:t>entrou em si</a:t>
            </a:r>
            <a:r>
              <a:rPr lang="pt-BR" sz="2400" dirty="0">
                <a:solidFill>
                  <a:srgbClr val="0000FF"/>
                </a:solidFill>
              </a:rPr>
              <a:t> para regressar ao Pai</a:t>
            </a:r>
          </a:p>
          <a:p>
            <a:pPr marL="288000" lvl="0" indent="-288000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solidFill>
                  <a:srgbClr val="0000FF"/>
                </a:solidFill>
              </a:rPr>
              <a:t>Cair em si a tempo  (Maria de </a:t>
            </a:r>
            <a:r>
              <a:rPr lang="pt-BR" sz="2400" dirty="0" err="1">
                <a:solidFill>
                  <a:srgbClr val="0000FF"/>
                </a:solidFill>
              </a:rPr>
              <a:t>Magdala</a:t>
            </a:r>
            <a:r>
              <a:rPr lang="pt-BR" sz="2400" dirty="0">
                <a:solidFill>
                  <a:srgbClr val="0000FF"/>
                </a:solidFill>
              </a:rPr>
              <a:t>, Pedro, Paulo); tarde demais (Judas);</a:t>
            </a:r>
          </a:p>
          <a:p>
            <a:pPr marL="288000" lvl="0" indent="-288000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b="1" spc="-150" dirty="0">
                <a:solidFill>
                  <a:srgbClr val="0000FF"/>
                </a:solidFill>
              </a:rPr>
              <a:t>Emmanuel</a:t>
            </a:r>
            <a:r>
              <a:rPr lang="pt-BR" sz="2400" spc="-150" dirty="0">
                <a:solidFill>
                  <a:srgbClr val="0000FF"/>
                </a:solidFill>
              </a:rPr>
              <a:t>:</a:t>
            </a:r>
            <a:r>
              <a:rPr lang="pt-BR" sz="2400" dirty="0">
                <a:solidFill>
                  <a:srgbClr val="0000FF"/>
                </a:solidFill>
              </a:rPr>
              <a:t> </a:t>
            </a:r>
            <a:r>
              <a:rPr lang="pt-BR" sz="2400" spc="-150" dirty="0">
                <a:solidFill>
                  <a:srgbClr val="0000FF"/>
                </a:solidFill>
              </a:rPr>
              <a:t>... Exclamam desalentados</a:t>
            </a:r>
            <a:r>
              <a:rPr lang="pt-BR" sz="2400" dirty="0">
                <a:solidFill>
                  <a:srgbClr val="0000FF"/>
                </a:solidFill>
              </a:rPr>
              <a:t>: Quantos trabalhadores pequeninos guardam o pão da tranquilidade, enquanto a fome de paz me tortura o espírito! (PN, 24)</a:t>
            </a:r>
          </a:p>
          <a:p>
            <a:pPr marL="288000" indent="-288000">
              <a:lnSpc>
                <a:spcPts val="32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pt-BR" sz="2400" dirty="0">
              <a:solidFill>
                <a:srgbClr val="0000FF"/>
              </a:solidFill>
              <a:latin typeface="Arial Narrow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20888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uild="p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9_Patrimônio Líquido">
  <a:themeElements>
    <a:clrScheme name="9_Patrimônio Líquido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Patrimônio Líqui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9_Patrimônio Líquido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1_Patrimônio Líquido">
  <a:themeElements>
    <a:clrScheme name="11_Patrimônio Líquido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1_Patrimônio Líqui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1_Patrimônio Líquido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0_Patrimônio Líquid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trimônio Líquid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trimônio Líquid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3_Patrimônio Líquid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0_Patrimônio Líquido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Patrimônio Líquid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4_Patrimônio Líquid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1_Patrimônio Líquido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Patrimônio Líquid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2_Patrimônio Líquid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0_Patrimônio Líquido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Patrimônio Líquid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2164</Words>
  <Application>Microsoft Office PowerPoint</Application>
  <PresentationFormat>Apresentação na tela (4:3)</PresentationFormat>
  <Paragraphs>152</Paragraphs>
  <Slides>21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6</vt:i4>
      </vt:variant>
      <vt:variant>
        <vt:lpstr>Títulos de slides</vt:lpstr>
      </vt:variant>
      <vt:variant>
        <vt:i4>21</vt:i4>
      </vt:variant>
    </vt:vector>
  </HeadingPairs>
  <TitlesOfParts>
    <vt:vector size="39" baseType="lpstr">
      <vt:lpstr>Arial</vt:lpstr>
      <vt:lpstr>Arial Black</vt:lpstr>
      <vt:lpstr>Arial Narrow</vt:lpstr>
      <vt:lpstr>Arial Unicode MS</vt:lpstr>
      <vt:lpstr>Calibri</vt:lpstr>
      <vt:lpstr>Franklin Gothic Book</vt:lpstr>
      <vt:lpstr>Mistral</vt:lpstr>
      <vt:lpstr>Perpetua</vt:lpstr>
      <vt:lpstr>Symbol</vt:lpstr>
      <vt:lpstr>Times New Roman</vt:lpstr>
      <vt:lpstr>Wingdings</vt:lpstr>
      <vt:lpstr>Wingdings 2</vt:lpstr>
      <vt:lpstr>9_Patrimônio Líquido</vt:lpstr>
      <vt:lpstr>11_Patrimônio Líquido</vt:lpstr>
      <vt:lpstr>10_Patrimônio Líquido</vt:lpstr>
      <vt:lpstr>13_Patrimônio Líquido</vt:lpstr>
      <vt:lpstr>14_Patrimônio Líquido</vt:lpstr>
      <vt:lpstr>12_Patrimônio Líquido</vt:lpstr>
      <vt:lpstr>ATUALIDADES DA PARÁBOLA DO FILHO PRÓDIGO</vt:lpstr>
      <vt:lpstr>FIGURAS ALEGÓRICAS</vt:lpstr>
      <vt:lpstr>PROPÓSITO DA PARÁBOLA</vt:lpstr>
      <vt:lpstr>Apresentação do PowerPoint</vt:lpstr>
      <vt:lpstr>1ª ETAPA: Exigir os bens e dissipá-los (LC 15-11 a 13)</vt:lpstr>
      <vt:lpstr>1ª ETAPA: Exigir os bens e dissipá-los (LC 15-11 a 13)</vt:lpstr>
      <vt:lpstr>1ª ETAPA: Exigir os bens e dissipá-los: (LC, 15:11 a 13)</vt:lpstr>
      <vt:lpstr>2ª ETAPA:  O encontro com a realidade  (LC, 15- 14 a 17)</vt:lpstr>
      <vt:lpstr>2ª ETAPA:  O encontro com a realidade: (LC, 15- 14 a 17)</vt:lpstr>
      <vt:lpstr>O EFEITO DO CAIR EM SÍ...</vt:lpstr>
      <vt:lpstr>3ª ETAPA: Plano do caminho de volta (LC, 15 - 18 a 19)</vt:lpstr>
      <vt:lpstr>4ª ETAPA: A recepção do Pai: (LC, 15 - 20 a 21)</vt:lpstr>
      <vt:lpstr>4ª ETAPA: A recepção do Pai: (LC, 15 - 20 a 21)</vt:lpstr>
      <vt:lpstr>4ª ETAPA: A recepção do Pai: (LC, 15 - 20 a 21)</vt:lpstr>
      <vt:lpstr>5ª ETAPA: A comemoração (LC, 15, 22-24) </vt:lpstr>
      <vt:lpstr>6ª ETAPA: A indignação do filho mais velho (LC, 15, 25-30) </vt:lpstr>
      <vt:lpstr>6ª ETAPA: A indignação do filho mais velho (LC, 15, 25-30) </vt:lpstr>
      <vt:lpstr>6ª ETAPA:  A lição do pai:  (LC, 15 - 31 a 32).   </vt:lpstr>
      <vt:lpstr>6ª ETAPA:  A lição do pai:  (LC, 15 - 31 a 32).   </vt:lpstr>
      <vt:lpstr>Apresentação do PowerPoint</vt:lpstr>
      <vt:lpstr>Apresentação do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PRÉ-CONGRESSO: PROTEÇÃO JURÍDICA À SAÚDE DO TRABALHADOR – SALVADOR – 21 A 23 DE MAIO DE 2007.</dc:title>
  <dc:creator/>
  <cp:lastModifiedBy/>
  <cp:revision>181</cp:revision>
  <dcterms:created xsi:type="dcterms:W3CDTF">2007-05-08T11:19:39Z</dcterms:created>
  <dcterms:modified xsi:type="dcterms:W3CDTF">2019-01-15T23:08:33Z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TC100822951046</vt:lpwstr>
  </property>
</Properties>
</file>